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57" r:id="rId4"/>
  </p:sldMasterIdLst>
  <p:notesMasterIdLst>
    <p:notesMasterId r:id="rId22"/>
  </p:notesMasterIdLst>
  <p:handoutMasterIdLst>
    <p:handoutMasterId r:id="rId23"/>
  </p:handoutMasterIdLst>
  <p:sldIdLst>
    <p:sldId id="334" r:id="rId5"/>
    <p:sldId id="830" r:id="rId6"/>
    <p:sldId id="1033" r:id="rId7"/>
    <p:sldId id="832" r:id="rId8"/>
    <p:sldId id="1035" r:id="rId9"/>
    <p:sldId id="1015" r:id="rId10"/>
    <p:sldId id="1038" r:id="rId11"/>
    <p:sldId id="1039" r:id="rId12"/>
    <p:sldId id="872" r:id="rId13"/>
    <p:sldId id="993" r:id="rId14"/>
    <p:sldId id="959" r:id="rId15"/>
    <p:sldId id="1036" r:id="rId16"/>
    <p:sldId id="1034" r:id="rId17"/>
    <p:sldId id="1037" r:id="rId18"/>
    <p:sldId id="1029" r:id="rId19"/>
    <p:sldId id="1024" r:id="rId20"/>
    <p:sldId id="828" r:id="rId21"/>
  </p:sldIdLst>
  <p:sldSz cx="12192000" cy="6858000"/>
  <p:notesSz cx="6811963"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7645C"/>
    <a:srgbClr val="EBFFFF"/>
    <a:srgbClr val="FDE70E"/>
    <a:srgbClr val="FFFFFF"/>
    <a:srgbClr val="F1F3F3"/>
    <a:srgbClr val="E5EAE9"/>
    <a:srgbClr val="E1DBD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15386-FECA-4384-A8F5-6B6A05B48477}" v="1392" dt="2025-11-26T10:16:59.051"/>
    <p1510:client id="{8FF22F41-E1EF-454D-88C1-092F81AF05D3}" v="1249" dt="2025-11-26T10:10:08.878"/>
    <p1510:client id="{CC515302-CF9D-C9FD-B2FD-A6FDB05A8792}" v="59" dt="2025-11-26T09:37:54.049"/>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ine Lovey" userId="fcfa0803-f1ed-46dc-ab23-1714c557ccc1" providerId="ADAL" clId="{DEAEC51C-E7CF-4D2C-B3DA-7C24DE7B42FF}"/>
    <pc:docChg chg="undo custSel addSld modSld sldOrd">
      <pc:chgData name="Gwendoline Lovey" userId="fcfa0803-f1ed-46dc-ab23-1714c557ccc1" providerId="ADAL" clId="{DEAEC51C-E7CF-4D2C-B3DA-7C24DE7B42FF}" dt="2025-11-26T10:16:59.051" v="1386" actId="20577"/>
      <pc:docMkLst>
        <pc:docMk/>
      </pc:docMkLst>
      <pc:sldChg chg="addSp modSp mod">
        <pc:chgData name="Gwendoline Lovey" userId="fcfa0803-f1ed-46dc-ab23-1714c557ccc1" providerId="ADAL" clId="{DEAEC51C-E7CF-4D2C-B3DA-7C24DE7B42FF}" dt="2025-11-26T09:48:17.365" v="60"/>
        <pc:sldMkLst>
          <pc:docMk/>
          <pc:sldMk cId="3556938751" sldId="828"/>
        </pc:sldMkLst>
        <pc:spChg chg="mod">
          <ac:chgData name="Gwendoline Lovey" userId="fcfa0803-f1ed-46dc-ab23-1714c557ccc1" providerId="ADAL" clId="{DEAEC51C-E7CF-4D2C-B3DA-7C24DE7B42FF}" dt="2025-11-26T09:48:16.332" v="59" actId="1035"/>
          <ac:spMkLst>
            <pc:docMk/>
            <pc:sldMk cId="3556938751" sldId="828"/>
            <ac:spMk id="2" creationId="{7454DDC1-AEEB-58DF-FF14-8BACD7E475DA}"/>
          </ac:spMkLst>
        </pc:spChg>
        <pc:spChg chg="add mod">
          <ac:chgData name="Gwendoline Lovey" userId="fcfa0803-f1ed-46dc-ab23-1714c557ccc1" providerId="ADAL" clId="{DEAEC51C-E7CF-4D2C-B3DA-7C24DE7B42FF}" dt="2025-11-26T09:48:10.486" v="52"/>
          <ac:spMkLst>
            <pc:docMk/>
            <pc:sldMk cId="3556938751" sldId="828"/>
            <ac:spMk id="7" creationId="{F2330634-6A1D-4C33-86D3-39B8AB3A1E0B}"/>
          </ac:spMkLst>
        </pc:spChg>
        <pc:spChg chg="add mod">
          <ac:chgData name="Gwendoline Lovey" userId="fcfa0803-f1ed-46dc-ab23-1714c557ccc1" providerId="ADAL" clId="{DEAEC51C-E7CF-4D2C-B3DA-7C24DE7B42FF}" dt="2025-11-26T09:48:17.365" v="60"/>
          <ac:spMkLst>
            <pc:docMk/>
            <pc:sldMk cId="3556938751" sldId="828"/>
            <ac:spMk id="8" creationId="{A5361B93-A3F2-4532-3D49-8A797A617396}"/>
          </ac:spMkLst>
        </pc:spChg>
      </pc:sldChg>
      <pc:sldChg chg="addSp modSp mod">
        <pc:chgData name="Gwendoline Lovey" userId="fcfa0803-f1ed-46dc-ab23-1714c557ccc1" providerId="ADAL" clId="{DEAEC51C-E7CF-4D2C-B3DA-7C24DE7B42FF}" dt="2025-11-26T09:53:01.789" v="338" actId="20577"/>
        <pc:sldMkLst>
          <pc:docMk/>
          <pc:sldMk cId="2345545392" sldId="830"/>
        </pc:sldMkLst>
        <pc:spChg chg="add mod">
          <ac:chgData name="Gwendoline Lovey" userId="fcfa0803-f1ed-46dc-ab23-1714c557ccc1" providerId="ADAL" clId="{DEAEC51C-E7CF-4D2C-B3DA-7C24DE7B42FF}" dt="2025-11-26T09:53:01.789" v="338" actId="20577"/>
          <ac:spMkLst>
            <pc:docMk/>
            <pc:sldMk cId="2345545392" sldId="830"/>
            <ac:spMk id="2" creationId="{81CC6301-5644-7579-0605-F17D95CAB5D5}"/>
          </ac:spMkLst>
        </pc:spChg>
      </pc:sldChg>
      <pc:sldChg chg="addSp delSp modSp mod">
        <pc:chgData name="Gwendoline Lovey" userId="fcfa0803-f1ed-46dc-ab23-1714c557ccc1" providerId="ADAL" clId="{DEAEC51C-E7CF-4D2C-B3DA-7C24DE7B42FF}" dt="2025-11-26T09:53:35.262" v="352" actId="478"/>
        <pc:sldMkLst>
          <pc:docMk/>
          <pc:sldMk cId="1863386093" sldId="832"/>
        </pc:sldMkLst>
        <pc:spChg chg="mod ord">
          <ac:chgData name="Gwendoline Lovey" userId="fcfa0803-f1ed-46dc-ab23-1714c557ccc1" providerId="ADAL" clId="{DEAEC51C-E7CF-4D2C-B3DA-7C24DE7B42FF}" dt="2025-11-26T09:53:33.566" v="351" actId="167"/>
          <ac:spMkLst>
            <pc:docMk/>
            <pc:sldMk cId="1863386093" sldId="832"/>
            <ac:spMk id="2" creationId="{6E65EDC2-FAD9-906A-C3BA-2566218FFCC5}"/>
          </ac:spMkLst>
        </pc:spChg>
        <pc:spChg chg="add del mod">
          <ac:chgData name="Gwendoline Lovey" userId="fcfa0803-f1ed-46dc-ab23-1714c557ccc1" providerId="ADAL" clId="{DEAEC51C-E7CF-4D2C-B3DA-7C24DE7B42FF}" dt="2025-11-26T09:53:35.262" v="352" actId="478"/>
          <ac:spMkLst>
            <pc:docMk/>
            <pc:sldMk cId="1863386093" sldId="832"/>
            <ac:spMk id="3" creationId="{5235F37F-6CDB-2923-F761-5BB6A38FB5B2}"/>
          </ac:spMkLst>
        </pc:spChg>
      </pc:sldChg>
      <pc:sldChg chg="addSp modSp mod">
        <pc:chgData name="Gwendoline Lovey" userId="fcfa0803-f1ed-46dc-ab23-1714c557ccc1" providerId="ADAL" clId="{DEAEC51C-E7CF-4D2C-B3DA-7C24DE7B42FF}" dt="2025-11-26T09:51:54.412" v="264" actId="1076"/>
        <pc:sldMkLst>
          <pc:docMk/>
          <pc:sldMk cId="2453752714" sldId="872"/>
        </pc:sldMkLst>
        <pc:spChg chg="add mod">
          <ac:chgData name="Gwendoline Lovey" userId="fcfa0803-f1ed-46dc-ab23-1714c557ccc1" providerId="ADAL" clId="{DEAEC51C-E7CF-4D2C-B3DA-7C24DE7B42FF}" dt="2025-11-26T09:51:49.294" v="262" actId="20577"/>
          <ac:spMkLst>
            <pc:docMk/>
            <pc:sldMk cId="2453752714" sldId="872"/>
            <ac:spMk id="2" creationId="{E5D028D1-0DC2-7265-3F6C-64AE68A806E5}"/>
          </ac:spMkLst>
        </pc:spChg>
        <pc:spChg chg="mod">
          <ac:chgData name="Gwendoline Lovey" userId="fcfa0803-f1ed-46dc-ab23-1714c557ccc1" providerId="ADAL" clId="{DEAEC51C-E7CF-4D2C-B3DA-7C24DE7B42FF}" dt="2025-11-26T09:51:54.412" v="264" actId="1076"/>
          <ac:spMkLst>
            <pc:docMk/>
            <pc:sldMk cId="2453752714" sldId="872"/>
            <ac:spMk id="12" creationId="{1E918BE2-AE9B-8755-EDE8-82AA6A05AEA2}"/>
          </ac:spMkLst>
        </pc:spChg>
        <pc:spChg chg="mod">
          <ac:chgData name="Gwendoline Lovey" userId="fcfa0803-f1ed-46dc-ab23-1714c557ccc1" providerId="ADAL" clId="{DEAEC51C-E7CF-4D2C-B3DA-7C24DE7B42FF}" dt="2025-11-26T09:51:52.166" v="263" actId="1076"/>
          <ac:spMkLst>
            <pc:docMk/>
            <pc:sldMk cId="2453752714" sldId="872"/>
            <ac:spMk id="13" creationId="{13D5A25B-8B42-ADC8-C3ED-86789D14C8E4}"/>
          </ac:spMkLst>
        </pc:spChg>
      </pc:sldChg>
      <pc:sldChg chg="modSp mod">
        <pc:chgData name="Gwendoline Lovey" userId="fcfa0803-f1ed-46dc-ab23-1714c557ccc1" providerId="ADAL" clId="{DEAEC51C-E7CF-4D2C-B3DA-7C24DE7B42FF}" dt="2025-11-26T09:47:05.296" v="45" actId="1076"/>
        <pc:sldMkLst>
          <pc:docMk/>
          <pc:sldMk cId="2257864974" sldId="891"/>
        </pc:sldMkLst>
        <pc:spChg chg="mod">
          <ac:chgData name="Gwendoline Lovey" userId="fcfa0803-f1ed-46dc-ab23-1714c557ccc1" providerId="ADAL" clId="{DEAEC51C-E7CF-4D2C-B3DA-7C24DE7B42FF}" dt="2025-11-26T09:46:36.282" v="0" actId="207"/>
          <ac:spMkLst>
            <pc:docMk/>
            <pc:sldMk cId="2257864974" sldId="891"/>
            <ac:spMk id="2" creationId="{4C35CBCE-B892-B971-E96E-751F571EDB76}"/>
          </ac:spMkLst>
        </pc:spChg>
        <pc:spChg chg="mod">
          <ac:chgData name="Gwendoline Lovey" userId="fcfa0803-f1ed-46dc-ab23-1714c557ccc1" providerId="ADAL" clId="{DEAEC51C-E7CF-4D2C-B3DA-7C24DE7B42FF}" dt="2025-11-26T09:47:05.296" v="45" actId="1076"/>
          <ac:spMkLst>
            <pc:docMk/>
            <pc:sldMk cId="2257864974" sldId="891"/>
            <ac:spMk id="32" creationId="{36517FCA-54A8-E13F-6F14-6F2459F80B79}"/>
          </ac:spMkLst>
        </pc:spChg>
        <pc:spChg chg="mod">
          <ac:chgData name="Gwendoline Lovey" userId="fcfa0803-f1ed-46dc-ab23-1714c557ccc1" providerId="ADAL" clId="{DEAEC51C-E7CF-4D2C-B3DA-7C24DE7B42FF}" dt="2025-11-26T09:46:57.991" v="31" actId="1076"/>
          <ac:spMkLst>
            <pc:docMk/>
            <pc:sldMk cId="2257864974" sldId="891"/>
            <ac:spMk id="33" creationId="{B85F1018-4011-34F0-87C0-B214A3DF9837}"/>
          </ac:spMkLst>
        </pc:spChg>
      </pc:sldChg>
      <pc:sldChg chg="addSp delSp modSp mod">
        <pc:chgData name="Gwendoline Lovey" userId="fcfa0803-f1ed-46dc-ab23-1714c557ccc1" providerId="ADAL" clId="{DEAEC51C-E7CF-4D2C-B3DA-7C24DE7B42FF}" dt="2025-11-26T09:51:03.975" v="171" actId="1076"/>
        <pc:sldMkLst>
          <pc:docMk/>
          <pc:sldMk cId="3028153282" sldId="959"/>
        </pc:sldMkLst>
        <pc:spChg chg="mod">
          <ac:chgData name="Gwendoline Lovey" userId="fcfa0803-f1ed-46dc-ab23-1714c557ccc1" providerId="ADAL" clId="{DEAEC51C-E7CF-4D2C-B3DA-7C24DE7B42FF}" dt="2025-11-26T09:51:03.975" v="171" actId="1076"/>
          <ac:spMkLst>
            <pc:docMk/>
            <pc:sldMk cId="3028153282" sldId="959"/>
            <ac:spMk id="2" creationId="{E4F0897E-9414-4E53-266C-21D27EAE0ED0}"/>
          </ac:spMkLst>
        </pc:spChg>
        <pc:spChg chg="mod">
          <ac:chgData name="Gwendoline Lovey" userId="fcfa0803-f1ed-46dc-ab23-1714c557ccc1" providerId="ADAL" clId="{DEAEC51C-E7CF-4D2C-B3DA-7C24DE7B42FF}" dt="2025-11-26T09:51:03.975" v="171" actId="1076"/>
          <ac:spMkLst>
            <pc:docMk/>
            <pc:sldMk cId="3028153282" sldId="959"/>
            <ac:spMk id="3" creationId="{010B99EF-A019-5052-D52E-6BFDD2B88E9B}"/>
          </ac:spMkLst>
        </pc:spChg>
        <pc:spChg chg="add mod ord">
          <ac:chgData name="Gwendoline Lovey" userId="fcfa0803-f1ed-46dc-ab23-1714c557ccc1" providerId="ADAL" clId="{DEAEC51C-E7CF-4D2C-B3DA-7C24DE7B42FF}" dt="2025-11-26T09:50:50.932" v="168" actId="167"/>
          <ac:spMkLst>
            <pc:docMk/>
            <pc:sldMk cId="3028153282" sldId="959"/>
            <ac:spMk id="7" creationId="{E7C0ED2C-EC50-E6ED-60AD-B55CFF039E47}"/>
          </ac:spMkLst>
        </pc:spChg>
        <pc:spChg chg="add del mod">
          <ac:chgData name="Gwendoline Lovey" userId="fcfa0803-f1ed-46dc-ab23-1714c557ccc1" providerId="ADAL" clId="{DEAEC51C-E7CF-4D2C-B3DA-7C24DE7B42FF}" dt="2025-11-26T09:50:53.085" v="169" actId="478"/>
          <ac:spMkLst>
            <pc:docMk/>
            <pc:sldMk cId="3028153282" sldId="959"/>
            <ac:spMk id="8" creationId="{5D37F706-560A-A9B6-19CC-F59A1796E43E}"/>
          </ac:spMkLst>
        </pc:spChg>
        <pc:spChg chg="mod">
          <ac:chgData name="Gwendoline Lovey" userId="fcfa0803-f1ed-46dc-ab23-1714c557ccc1" providerId="ADAL" clId="{DEAEC51C-E7CF-4D2C-B3DA-7C24DE7B42FF}" dt="2025-11-26T09:50:57.910" v="170" actId="1076"/>
          <ac:spMkLst>
            <pc:docMk/>
            <pc:sldMk cId="3028153282" sldId="959"/>
            <ac:spMk id="12" creationId="{017AEBE7-8284-7B59-13D0-8BC323F0D95A}"/>
          </ac:spMkLst>
        </pc:spChg>
      </pc:sldChg>
      <pc:sldChg chg="addSp modSp mod">
        <pc:chgData name="Gwendoline Lovey" userId="fcfa0803-f1ed-46dc-ab23-1714c557ccc1" providerId="ADAL" clId="{DEAEC51C-E7CF-4D2C-B3DA-7C24DE7B42FF}" dt="2025-11-26T09:51:30.988" v="249" actId="20577"/>
        <pc:sldMkLst>
          <pc:docMk/>
          <pc:sldMk cId="4188561335" sldId="993"/>
        </pc:sldMkLst>
        <pc:spChg chg="add mod">
          <ac:chgData name="Gwendoline Lovey" userId="fcfa0803-f1ed-46dc-ab23-1714c557ccc1" providerId="ADAL" clId="{DEAEC51C-E7CF-4D2C-B3DA-7C24DE7B42FF}" dt="2025-11-26T09:51:30.988" v="249" actId="20577"/>
          <ac:spMkLst>
            <pc:docMk/>
            <pc:sldMk cId="4188561335" sldId="993"/>
            <ac:spMk id="2" creationId="{4AD80D7B-2012-5979-E0E9-7C6A6C4BECC4}"/>
          </ac:spMkLst>
        </pc:spChg>
      </pc:sldChg>
      <pc:sldChg chg="addSp delSp modSp mod">
        <pc:chgData name="Gwendoline Lovey" userId="fcfa0803-f1ed-46dc-ab23-1714c557ccc1" providerId="ADAL" clId="{DEAEC51C-E7CF-4D2C-B3DA-7C24DE7B42FF}" dt="2025-11-26T09:52:33.697" v="286" actId="207"/>
        <pc:sldMkLst>
          <pc:docMk/>
          <pc:sldMk cId="713085597" sldId="1015"/>
        </pc:sldMkLst>
        <pc:spChg chg="add mod">
          <ac:chgData name="Gwendoline Lovey" userId="fcfa0803-f1ed-46dc-ab23-1714c557ccc1" providerId="ADAL" clId="{DEAEC51C-E7CF-4D2C-B3DA-7C24DE7B42FF}" dt="2025-11-26T09:52:04.554" v="267"/>
          <ac:spMkLst>
            <pc:docMk/>
            <pc:sldMk cId="713085597" sldId="1015"/>
            <ac:spMk id="2" creationId="{E2C64DE1-947A-386B-7F8C-2A00C5CD7989}"/>
          </ac:spMkLst>
        </pc:spChg>
        <pc:spChg chg="del mod">
          <ac:chgData name="Gwendoline Lovey" userId="fcfa0803-f1ed-46dc-ab23-1714c557ccc1" providerId="ADAL" clId="{DEAEC51C-E7CF-4D2C-B3DA-7C24DE7B42FF}" dt="2025-11-26T09:52:06.205" v="268" actId="478"/>
          <ac:spMkLst>
            <pc:docMk/>
            <pc:sldMk cId="713085597" sldId="1015"/>
            <ac:spMk id="8" creationId="{A9FD90D2-5742-FD7E-B3CE-617B2D046032}"/>
          </ac:spMkLst>
        </pc:spChg>
        <pc:spChg chg="mod">
          <ac:chgData name="Gwendoline Lovey" userId="fcfa0803-f1ed-46dc-ab23-1714c557ccc1" providerId="ADAL" clId="{DEAEC51C-E7CF-4D2C-B3DA-7C24DE7B42FF}" dt="2025-11-26T09:52:33.697" v="286" actId="207"/>
          <ac:spMkLst>
            <pc:docMk/>
            <pc:sldMk cId="713085597" sldId="1015"/>
            <ac:spMk id="13" creationId="{9F3425B7-B797-66D3-3C2C-2F47276C5F47}"/>
          </ac:spMkLst>
        </pc:spChg>
        <pc:spChg chg="mod">
          <ac:chgData name="Gwendoline Lovey" userId="fcfa0803-f1ed-46dc-ab23-1714c557ccc1" providerId="ADAL" clId="{DEAEC51C-E7CF-4D2C-B3DA-7C24DE7B42FF}" dt="2025-11-26T09:52:27.884" v="281" actId="20577"/>
          <ac:spMkLst>
            <pc:docMk/>
            <pc:sldMk cId="713085597" sldId="1015"/>
            <ac:spMk id="15" creationId="{38651EAE-D76B-95F6-B710-9ECE6D363197}"/>
          </ac:spMkLst>
        </pc:spChg>
        <pc:spChg chg="mod">
          <ac:chgData name="Gwendoline Lovey" userId="fcfa0803-f1ed-46dc-ab23-1714c557ccc1" providerId="ADAL" clId="{DEAEC51C-E7CF-4D2C-B3DA-7C24DE7B42FF}" dt="2025-11-26T09:52:30.477" v="285" actId="20577"/>
          <ac:spMkLst>
            <pc:docMk/>
            <pc:sldMk cId="713085597" sldId="1015"/>
            <ac:spMk id="17" creationId="{3A7232CF-4BCC-3B71-0723-527B8CAEB1C9}"/>
          </ac:spMkLst>
        </pc:spChg>
        <pc:spChg chg="mod">
          <ac:chgData name="Gwendoline Lovey" userId="fcfa0803-f1ed-46dc-ab23-1714c557ccc1" providerId="ADAL" clId="{DEAEC51C-E7CF-4D2C-B3DA-7C24DE7B42FF}" dt="2025-11-26T09:52:11.837" v="270" actId="1076"/>
          <ac:spMkLst>
            <pc:docMk/>
            <pc:sldMk cId="713085597" sldId="1015"/>
            <ac:spMk id="18" creationId="{53F04457-C416-AC22-5304-91F8DF54637E}"/>
          </ac:spMkLst>
        </pc:spChg>
        <pc:picChg chg="mod">
          <ac:chgData name="Gwendoline Lovey" userId="fcfa0803-f1ed-46dc-ab23-1714c557ccc1" providerId="ADAL" clId="{DEAEC51C-E7CF-4D2C-B3DA-7C24DE7B42FF}" dt="2025-11-26T09:52:09.318" v="269" actId="1076"/>
          <ac:picMkLst>
            <pc:docMk/>
            <pc:sldMk cId="713085597" sldId="1015"/>
            <ac:picMk id="11" creationId="{B921AAE8-7CDB-3DB4-E0C1-C3822987960A}"/>
          </ac:picMkLst>
        </pc:picChg>
      </pc:sldChg>
      <pc:sldChg chg="modSp mod">
        <pc:chgData name="Gwendoline Lovey" userId="fcfa0803-f1ed-46dc-ab23-1714c557ccc1" providerId="ADAL" clId="{DEAEC51C-E7CF-4D2C-B3DA-7C24DE7B42FF}" dt="2025-11-26T09:48:01.002" v="51" actId="207"/>
        <pc:sldMkLst>
          <pc:docMk/>
          <pc:sldMk cId="3377424034" sldId="1024"/>
        </pc:sldMkLst>
        <pc:spChg chg="mod">
          <ac:chgData name="Gwendoline Lovey" userId="fcfa0803-f1ed-46dc-ab23-1714c557ccc1" providerId="ADAL" clId="{DEAEC51C-E7CF-4D2C-B3DA-7C24DE7B42FF}" dt="2025-11-26T09:48:01.002" v="51" actId="207"/>
          <ac:spMkLst>
            <pc:docMk/>
            <pc:sldMk cId="3377424034" sldId="1024"/>
            <ac:spMk id="8" creationId="{6DE7D734-B819-27E0-62BC-7780D17508F7}"/>
          </ac:spMkLst>
        </pc:spChg>
      </pc:sldChg>
      <pc:sldChg chg="addSp modSp mod">
        <pc:chgData name="Gwendoline Lovey" userId="fcfa0803-f1ed-46dc-ab23-1714c557ccc1" providerId="ADAL" clId="{DEAEC51C-E7CF-4D2C-B3DA-7C24DE7B42FF}" dt="2025-11-26T09:53:19.244" v="348" actId="1037"/>
        <pc:sldMkLst>
          <pc:docMk/>
          <pc:sldMk cId="4178017373" sldId="1033"/>
        </pc:sldMkLst>
        <pc:spChg chg="mod">
          <ac:chgData name="Gwendoline Lovey" userId="fcfa0803-f1ed-46dc-ab23-1714c557ccc1" providerId="ADAL" clId="{DEAEC51C-E7CF-4D2C-B3DA-7C24DE7B42FF}" dt="2025-11-26T09:53:19.244" v="348" actId="1037"/>
          <ac:spMkLst>
            <pc:docMk/>
            <pc:sldMk cId="4178017373" sldId="1033"/>
            <ac:spMk id="2" creationId="{AD3E4215-6C8B-06A1-6C47-AB5583D093D4}"/>
          </ac:spMkLst>
        </pc:spChg>
        <pc:spChg chg="add mod">
          <ac:chgData name="Gwendoline Lovey" userId="fcfa0803-f1ed-46dc-ab23-1714c557ccc1" providerId="ADAL" clId="{DEAEC51C-E7CF-4D2C-B3DA-7C24DE7B42FF}" dt="2025-11-26T09:53:05.999" v="339"/>
          <ac:spMkLst>
            <pc:docMk/>
            <pc:sldMk cId="4178017373" sldId="1033"/>
            <ac:spMk id="3" creationId="{2EA77169-7BDC-46DF-FDD0-FDD0DED5E15A}"/>
          </ac:spMkLst>
        </pc:spChg>
        <pc:picChg chg="mod">
          <ac:chgData name="Gwendoline Lovey" userId="fcfa0803-f1ed-46dc-ab23-1714c557ccc1" providerId="ADAL" clId="{DEAEC51C-E7CF-4D2C-B3DA-7C24DE7B42FF}" dt="2025-11-26T09:53:12.743" v="341" actId="14100"/>
          <ac:picMkLst>
            <pc:docMk/>
            <pc:sldMk cId="4178017373" sldId="1033"/>
            <ac:picMk id="14" creationId="{B1F8A6C3-814D-C125-2AC6-B09267342302}"/>
          </ac:picMkLst>
        </pc:picChg>
      </pc:sldChg>
      <pc:sldChg chg="addSp delSp modSp mod">
        <pc:chgData name="Gwendoline Lovey" userId="fcfa0803-f1ed-46dc-ab23-1714c557ccc1" providerId="ADAL" clId="{DEAEC51C-E7CF-4D2C-B3DA-7C24DE7B42FF}" dt="2025-11-26T09:53:51.885" v="369" actId="1036"/>
        <pc:sldMkLst>
          <pc:docMk/>
          <pc:sldMk cId="4177241654" sldId="1035"/>
        </pc:sldMkLst>
        <pc:spChg chg="mod">
          <ac:chgData name="Gwendoline Lovey" userId="fcfa0803-f1ed-46dc-ab23-1714c557ccc1" providerId="ADAL" clId="{DEAEC51C-E7CF-4D2C-B3DA-7C24DE7B42FF}" dt="2025-11-26T09:53:51.885" v="369" actId="1036"/>
          <ac:spMkLst>
            <pc:docMk/>
            <pc:sldMk cId="4177241654" sldId="1035"/>
            <ac:spMk id="2" creationId="{65F1DFC1-3590-5301-AB27-B421F4451136}"/>
          </ac:spMkLst>
        </pc:spChg>
        <pc:spChg chg="add del mod">
          <ac:chgData name="Gwendoline Lovey" userId="fcfa0803-f1ed-46dc-ab23-1714c557ccc1" providerId="ADAL" clId="{DEAEC51C-E7CF-4D2C-B3DA-7C24DE7B42FF}" dt="2025-11-26T09:53:39.660" v="353" actId="478"/>
          <ac:spMkLst>
            <pc:docMk/>
            <pc:sldMk cId="4177241654" sldId="1035"/>
            <ac:spMk id="3" creationId="{8437369A-452F-1F27-09DB-D242437D1201}"/>
          </ac:spMkLst>
        </pc:spChg>
        <pc:spChg chg="add mod">
          <ac:chgData name="Gwendoline Lovey" userId="fcfa0803-f1ed-46dc-ab23-1714c557ccc1" providerId="ADAL" clId="{DEAEC51C-E7CF-4D2C-B3DA-7C24DE7B42FF}" dt="2025-11-26T09:53:40.193" v="354"/>
          <ac:spMkLst>
            <pc:docMk/>
            <pc:sldMk cId="4177241654" sldId="1035"/>
            <ac:spMk id="7" creationId="{0BAF4930-06E5-BD0A-485C-5B27187B71B2}"/>
          </ac:spMkLst>
        </pc:spChg>
        <pc:spChg chg="mod">
          <ac:chgData name="Gwendoline Lovey" userId="fcfa0803-f1ed-46dc-ab23-1714c557ccc1" providerId="ADAL" clId="{DEAEC51C-E7CF-4D2C-B3DA-7C24DE7B42FF}" dt="2025-11-26T09:53:51.885" v="369" actId="1036"/>
          <ac:spMkLst>
            <pc:docMk/>
            <pc:sldMk cId="4177241654" sldId="1035"/>
            <ac:spMk id="9" creationId="{9992CB0C-F7C2-2380-D165-5B65D938679B}"/>
          </ac:spMkLst>
        </pc:spChg>
      </pc:sldChg>
      <pc:sldChg chg="addSp delSp modSp mod ord modNotesTx">
        <pc:chgData name="Gwendoline Lovey" userId="fcfa0803-f1ed-46dc-ab23-1714c557ccc1" providerId="ADAL" clId="{DEAEC51C-E7CF-4D2C-B3DA-7C24DE7B42FF}" dt="2025-11-26T10:14:06.555" v="1254" actId="1076"/>
        <pc:sldMkLst>
          <pc:docMk/>
          <pc:sldMk cId="188916904" sldId="1038"/>
        </pc:sldMkLst>
        <pc:spChg chg="mod">
          <ac:chgData name="Gwendoline Lovey" userId="fcfa0803-f1ed-46dc-ab23-1714c557ccc1" providerId="ADAL" clId="{DEAEC51C-E7CF-4D2C-B3DA-7C24DE7B42FF}" dt="2025-11-26T09:50:32.975" v="165" actId="1076"/>
          <ac:spMkLst>
            <pc:docMk/>
            <pc:sldMk cId="188916904" sldId="1038"/>
            <ac:spMk id="2" creationId="{4C35CBCE-B892-B971-E96E-751F571EDB76}"/>
          </ac:spMkLst>
        </pc:spChg>
        <pc:spChg chg="mod">
          <ac:chgData name="Gwendoline Lovey" userId="fcfa0803-f1ed-46dc-ab23-1714c557ccc1" providerId="ADAL" clId="{DEAEC51C-E7CF-4D2C-B3DA-7C24DE7B42FF}" dt="2025-11-26T10:14:06.555" v="1254" actId="1076"/>
          <ac:spMkLst>
            <pc:docMk/>
            <pc:sldMk cId="188916904" sldId="1038"/>
            <ac:spMk id="3" creationId="{54DEE912-4BA0-F094-9E55-671CFDF89E9C}"/>
          </ac:spMkLst>
        </pc:spChg>
        <pc:spChg chg="add mod">
          <ac:chgData name="Gwendoline Lovey" userId="fcfa0803-f1ed-46dc-ab23-1714c557ccc1" providerId="ADAL" clId="{DEAEC51C-E7CF-4D2C-B3DA-7C24DE7B42FF}" dt="2025-11-26T10:06:01.027" v="965" actId="1076"/>
          <ac:spMkLst>
            <pc:docMk/>
            <pc:sldMk cId="188916904" sldId="1038"/>
            <ac:spMk id="7" creationId="{982A4CBA-A76A-7E1E-B732-A037BDEC1B55}"/>
          </ac:spMkLst>
        </pc:spChg>
        <pc:spChg chg="del">
          <ac:chgData name="Gwendoline Lovey" userId="fcfa0803-f1ed-46dc-ab23-1714c557ccc1" providerId="ADAL" clId="{DEAEC51C-E7CF-4D2C-B3DA-7C24DE7B42FF}" dt="2025-11-26T10:01:15.130" v="686" actId="478"/>
          <ac:spMkLst>
            <pc:docMk/>
            <pc:sldMk cId="188916904" sldId="1038"/>
            <ac:spMk id="8" creationId="{9CB57165-6665-3433-8F85-BD681DCDB306}"/>
          </ac:spMkLst>
        </pc:spChg>
        <pc:spChg chg="mod">
          <ac:chgData name="Gwendoline Lovey" userId="fcfa0803-f1ed-46dc-ab23-1714c557ccc1" providerId="ADAL" clId="{DEAEC51C-E7CF-4D2C-B3DA-7C24DE7B42FF}" dt="2025-11-26T10:05:20.219" v="927" actId="1076"/>
          <ac:spMkLst>
            <pc:docMk/>
            <pc:sldMk cId="188916904" sldId="1038"/>
            <ac:spMk id="9" creationId="{06505141-F704-D995-DC8C-B5A2C5B8FBE8}"/>
          </ac:spMkLst>
        </pc:spChg>
        <pc:spChg chg="mod">
          <ac:chgData name="Gwendoline Lovey" userId="fcfa0803-f1ed-46dc-ab23-1714c557ccc1" providerId="ADAL" clId="{DEAEC51C-E7CF-4D2C-B3DA-7C24DE7B42FF}" dt="2025-11-26T10:05:35.546" v="944" actId="20577"/>
          <ac:spMkLst>
            <pc:docMk/>
            <pc:sldMk cId="188916904" sldId="1038"/>
            <ac:spMk id="10" creationId="{E3437286-D9E0-DF1B-3C68-B072126B1A5F}"/>
          </ac:spMkLst>
        </pc:spChg>
        <pc:spChg chg="del mod">
          <ac:chgData name="Gwendoline Lovey" userId="fcfa0803-f1ed-46dc-ab23-1714c557ccc1" providerId="ADAL" clId="{DEAEC51C-E7CF-4D2C-B3DA-7C24DE7B42FF}" dt="2025-11-26T10:05:10.667" v="926" actId="478"/>
          <ac:spMkLst>
            <pc:docMk/>
            <pc:sldMk cId="188916904" sldId="1038"/>
            <ac:spMk id="11" creationId="{385865C2-241D-D6E0-FEE6-1A96AB2BE286}"/>
          </ac:spMkLst>
        </pc:spChg>
        <pc:spChg chg="add del mod">
          <ac:chgData name="Gwendoline Lovey" userId="fcfa0803-f1ed-46dc-ab23-1714c557ccc1" providerId="ADAL" clId="{DEAEC51C-E7CF-4D2C-B3DA-7C24DE7B42FF}" dt="2025-11-26T10:04:11.338" v="859" actId="478"/>
          <ac:spMkLst>
            <pc:docMk/>
            <pc:sldMk cId="188916904" sldId="1038"/>
            <ac:spMk id="12" creationId="{8E60F4D0-3653-64D2-52A8-136646B5C8F5}"/>
          </ac:spMkLst>
        </pc:spChg>
        <pc:spChg chg="add del mod">
          <ac:chgData name="Gwendoline Lovey" userId="fcfa0803-f1ed-46dc-ab23-1714c557ccc1" providerId="ADAL" clId="{DEAEC51C-E7CF-4D2C-B3DA-7C24DE7B42FF}" dt="2025-11-26T10:10:01.818" v="1110" actId="1036"/>
          <ac:spMkLst>
            <pc:docMk/>
            <pc:sldMk cId="188916904" sldId="1038"/>
            <ac:spMk id="13" creationId="{23E1C0B7-B3AB-0EC4-42D7-33162A73A83E}"/>
          </ac:spMkLst>
        </pc:spChg>
        <pc:spChg chg="add mod">
          <ac:chgData name="Gwendoline Lovey" userId="fcfa0803-f1ed-46dc-ab23-1714c557ccc1" providerId="ADAL" clId="{DEAEC51C-E7CF-4D2C-B3DA-7C24DE7B42FF}" dt="2025-11-26T10:10:01.818" v="1110" actId="1036"/>
          <ac:spMkLst>
            <pc:docMk/>
            <pc:sldMk cId="188916904" sldId="1038"/>
            <ac:spMk id="14" creationId="{68DCE213-739C-22F3-4ACE-1CE7D6A7D7D4}"/>
          </ac:spMkLst>
        </pc:spChg>
        <pc:spChg chg="mod">
          <ac:chgData name="Gwendoline Lovey" userId="fcfa0803-f1ed-46dc-ab23-1714c557ccc1" providerId="ADAL" clId="{DEAEC51C-E7CF-4D2C-B3DA-7C24DE7B42FF}" dt="2025-11-26T10:10:01.818" v="1110" actId="1036"/>
          <ac:spMkLst>
            <pc:docMk/>
            <pc:sldMk cId="188916904" sldId="1038"/>
            <ac:spMk id="15" creationId="{9C2AFF80-CAE6-E43D-E329-A1CAABAF9967}"/>
          </ac:spMkLst>
        </pc:spChg>
        <pc:spChg chg="mod">
          <ac:chgData name="Gwendoline Lovey" userId="fcfa0803-f1ed-46dc-ab23-1714c557ccc1" providerId="ADAL" clId="{DEAEC51C-E7CF-4D2C-B3DA-7C24DE7B42FF}" dt="2025-11-26T10:10:01.818" v="1110" actId="1036"/>
          <ac:spMkLst>
            <pc:docMk/>
            <pc:sldMk cId="188916904" sldId="1038"/>
            <ac:spMk id="16" creationId="{81D92889-B3E5-231C-B21B-9DA2A430FAB2}"/>
          </ac:spMkLst>
        </pc:spChg>
        <pc:spChg chg="del mod">
          <ac:chgData name="Gwendoline Lovey" userId="fcfa0803-f1ed-46dc-ab23-1714c557ccc1" providerId="ADAL" clId="{DEAEC51C-E7CF-4D2C-B3DA-7C24DE7B42FF}" dt="2025-11-26T10:01:15.130" v="686" actId="478"/>
          <ac:spMkLst>
            <pc:docMk/>
            <pc:sldMk cId="188916904" sldId="1038"/>
            <ac:spMk id="17" creationId="{04E947F1-FBA6-35D9-299B-A80AFF760399}"/>
          </ac:spMkLst>
        </pc:spChg>
        <pc:spChg chg="del mod">
          <ac:chgData name="Gwendoline Lovey" userId="fcfa0803-f1ed-46dc-ab23-1714c557ccc1" providerId="ADAL" clId="{DEAEC51C-E7CF-4D2C-B3DA-7C24DE7B42FF}" dt="2025-11-26T10:01:15.130" v="686" actId="478"/>
          <ac:spMkLst>
            <pc:docMk/>
            <pc:sldMk cId="188916904" sldId="1038"/>
            <ac:spMk id="18" creationId="{6F77289C-22E3-5266-C8C7-FC49A74F430A}"/>
          </ac:spMkLst>
        </pc:spChg>
        <pc:spChg chg="del mod">
          <ac:chgData name="Gwendoline Lovey" userId="fcfa0803-f1ed-46dc-ab23-1714c557ccc1" providerId="ADAL" clId="{DEAEC51C-E7CF-4D2C-B3DA-7C24DE7B42FF}" dt="2025-11-26T10:01:15.130" v="686" actId="478"/>
          <ac:spMkLst>
            <pc:docMk/>
            <pc:sldMk cId="188916904" sldId="1038"/>
            <ac:spMk id="19" creationId="{B4469BFC-6439-AE99-7236-E01031DA768A}"/>
          </ac:spMkLst>
        </pc:spChg>
        <pc:spChg chg="mod">
          <ac:chgData name="Gwendoline Lovey" userId="fcfa0803-f1ed-46dc-ab23-1714c557ccc1" providerId="ADAL" clId="{DEAEC51C-E7CF-4D2C-B3DA-7C24DE7B42FF}" dt="2025-11-26T10:05:20.219" v="927" actId="1076"/>
          <ac:spMkLst>
            <pc:docMk/>
            <pc:sldMk cId="188916904" sldId="1038"/>
            <ac:spMk id="23" creationId="{2E708BEB-215E-38B8-5F12-15A356F2E083}"/>
          </ac:spMkLst>
        </pc:spChg>
        <pc:spChg chg="mod">
          <ac:chgData name="Gwendoline Lovey" userId="fcfa0803-f1ed-46dc-ab23-1714c557ccc1" providerId="ADAL" clId="{DEAEC51C-E7CF-4D2C-B3DA-7C24DE7B42FF}" dt="2025-11-26T10:10:01.818" v="1110" actId="1036"/>
          <ac:spMkLst>
            <pc:docMk/>
            <pc:sldMk cId="188916904" sldId="1038"/>
            <ac:spMk id="26" creationId="{7ED77E90-B58F-D643-7711-2D3D038D6D6E}"/>
          </ac:spMkLst>
        </pc:spChg>
        <pc:spChg chg="mod">
          <ac:chgData name="Gwendoline Lovey" userId="fcfa0803-f1ed-46dc-ab23-1714c557ccc1" providerId="ADAL" clId="{DEAEC51C-E7CF-4D2C-B3DA-7C24DE7B42FF}" dt="2025-11-26T10:05:20.219" v="927" actId="1076"/>
          <ac:spMkLst>
            <pc:docMk/>
            <pc:sldMk cId="188916904" sldId="1038"/>
            <ac:spMk id="30" creationId="{5774AA0C-A7C7-814F-3BCE-133FB15D4D24}"/>
          </ac:spMkLst>
        </pc:spChg>
        <pc:spChg chg="del">
          <ac:chgData name="Gwendoline Lovey" userId="fcfa0803-f1ed-46dc-ab23-1714c557ccc1" providerId="ADAL" clId="{DEAEC51C-E7CF-4D2C-B3DA-7C24DE7B42FF}" dt="2025-11-26T10:01:15.130" v="686" actId="478"/>
          <ac:spMkLst>
            <pc:docMk/>
            <pc:sldMk cId="188916904" sldId="1038"/>
            <ac:spMk id="32" creationId="{36517FCA-54A8-E13F-6F14-6F2459F80B79}"/>
          </ac:spMkLst>
        </pc:spChg>
        <pc:spChg chg="mod">
          <ac:chgData name="Gwendoline Lovey" userId="fcfa0803-f1ed-46dc-ab23-1714c557ccc1" providerId="ADAL" clId="{DEAEC51C-E7CF-4D2C-B3DA-7C24DE7B42FF}" dt="2025-11-26T10:11:08.034" v="1148" actId="207"/>
          <ac:spMkLst>
            <pc:docMk/>
            <pc:sldMk cId="188916904" sldId="1038"/>
            <ac:spMk id="33" creationId="{B85F1018-4011-34F0-87C0-B214A3DF9837}"/>
          </ac:spMkLst>
        </pc:spChg>
      </pc:sldChg>
      <pc:sldChg chg="addSp delSp modSp add mod">
        <pc:chgData name="Gwendoline Lovey" userId="fcfa0803-f1ed-46dc-ab23-1714c557ccc1" providerId="ADAL" clId="{DEAEC51C-E7CF-4D2C-B3DA-7C24DE7B42FF}" dt="2025-11-26T10:16:59.051" v="1386" actId="20577"/>
        <pc:sldMkLst>
          <pc:docMk/>
          <pc:sldMk cId="3248372165" sldId="1039"/>
        </pc:sldMkLst>
        <pc:spChg chg="del mod">
          <ac:chgData name="Gwendoline Lovey" userId="fcfa0803-f1ed-46dc-ab23-1714c557ccc1" providerId="ADAL" clId="{DEAEC51C-E7CF-4D2C-B3DA-7C24DE7B42FF}" dt="2025-11-26T10:14:10.122" v="1256" actId="478"/>
          <ac:spMkLst>
            <pc:docMk/>
            <pc:sldMk cId="3248372165" sldId="1039"/>
            <ac:spMk id="8" creationId="{E0B76771-B0B9-4AC5-E8EA-CC7DE7EA1315}"/>
          </ac:spMkLst>
        </pc:spChg>
        <pc:spChg chg="mod">
          <ac:chgData name="Gwendoline Lovey" userId="fcfa0803-f1ed-46dc-ab23-1714c557ccc1" providerId="ADAL" clId="{DEAEC51C-E7CF-4D2C-B3DA-7C24DE7B42FF}" dt="2025-11-26T10:14:37.401" v="1280" actId="1076"/>
          <ac:spMkLst>
            <pc:docMk/>
            <pc:sldMk cId="3248372165" sldId="1039"/>
            <ac:spMk id="11" creationId="{5145225B-5BAF-5E48-1448-0CF2EC253228}"/>
          </ac:spMkLst>
        </pc:spChg>
        <pc:spChg chg="mod">
          <ac:chgData name="Gwendoline Lovey" userId="fcfa0803-f1ed-46dc-ab23-1714c557ccc1" providerId="ADAL" clId="{DEAEC51C-E7CF-4D2C-B3DA-7C24DE7B42FF}" dt="2025-11-26T10:14:33.320" v="1279" actId="1036"/>
          <ac:spMkLst>
            <pc:docMk/>
            <pc:sldMk cId="3248372165" sldId="1039"/>
            <ac:spMk id="12" creationId="{E4E026ED-1C3C-2626-A6CF-F9E7612D2253}"/>
          </ac:spMkLst>
        </pc:spChg>
        <pc:spChg chg="add mod ord">
          <ac:chgData name="Gwendoline Lovey" userId="fcfa0803-f1ed-46dc-ab23-1714c557ccc1" providerId="ADAL" clId="{DEAEC51C-E7CF-4D2C-B3DA-7C24DE7B42FF}" dt="2025-11-26T10:14:45.833" v="1283" actId="167"/>
          <ac:spMkLst>
            <pc:docMk/>
            <pc:sldMk cId="3248372165" sldId="1039"/>
            <ac:spMk id="14" creationId="{41B9A50C-A58D-9A2E-E7B7-641328C08FA9}"/>
          </ac:spMkLst>
        </pc:spChg>
        <pc:spChg chg="mod">
          <ac:chgData name="Gwendoline Lovey" userId="fcfa0803-f1ed-46dc-ab23-1714c557ccc1" providerId="ADAL" clId="{DEAEC51C-E7CF-4D2C-B3DA-7C24DE7B42FF}" dt="2025-11-26T10:16:59.051" v="1386" actId="20577"/>
          <ac:spMkLst>
            <pc:docMk/>
            <pc:sldMk cId="3248372165" sldId="1039"/>
            <ac:spMk id="20" creationId="{6D3CAE91-0DC4-AF68-1F6E-7EC3F003E152}"/>
          </ac:spMkLst>
        </pc:spChg>
        <pc:spChg chg="mod">
          <ac:chgData name="Gwendoline Lovey" userId="fcfa0803-f1ed-46dc-ab23-1714c557ccc1" providerId="ADAL" clId="{DEAEC51C-E7CF-4D2C-B3DA-7C24DE7B42FF}" dt="2025-11-26T10:14:33.320" v="1279" actId="1036"/>
          <ac:spMkLst>
            <pc:docMk/>
            <pc:sldMk cId="3248372165" sldId="1039"/>
            <ac:spMk id="21" creationId="{296E1603-A4E8-8E18-124B-F4274E7DF628}"/>
          </ac:spMkLst>
        </pc:spChg>
        <pc:spChg chg="add mod">
          <ac:chgData name="Gwendoline Lovey" userId="fcfa0803-f1ed-46dc-ab23-1714c557ccc1" providerId="ADAL" clId="{DEAEC51C-E7CF-4D2C-B3DA-7C24DE7B42FF}" dt="2025-11-26T10:11:17.585" v="1149"/>
          <ac:spMkLst>
            <pc:docMk/>
            <pc:sldMk cId="3248372165" sldId="1039"/>
            <ac:spMk id="22" creationId="{8A076655-2CB7-79CB-495C-4D7E9D54F03D}"/>
          </ac:spMkLst>
        </pc:spChg>
        <pc:spChg chg="add mod ord">
          <ac:chgData name="Gwendoline Lovey" userId="fcfa0803-f1ed-46dc-ab23-1714c557ccc1" providerId="ADAL" clId="{DEAEC51C-E7CF-4D2C-B3DA-7C24DE7B42FF}" dt="2025-11-26T10:14:23.846" v="1274" actId="167"/>
          <ac:spMkLst>
            <pc:docMk/>
            <pc:sldMk cId="3248372165" sldId="1039"/>
            <ac:spMk id="24" creationId="{8EE56215-34CB-D436-19C6-03EBA5D6164B}"/>
          </ac:spMkLst>
        </pc:spChg>
        <pc:spChg chg="add del mod">
          <ac:chgData name="Gwendoline Lovey" userId="fcfa0803-f1ed-46dc-ab23-1714c557ccc1" providerId="ADAL" clId="{DEAEC51C-E7CF-4D2C-B3DA-7C24DE7B42FF}" dt="2025-11-26T10:14:47.513" v="1284" actId="478"/>
          <ac:spMkLst>
            <pc:docMk/>
            <pc:sldMk cId="3248372165" sldId="1039"/>
            <ac:spMk id="25" creationId="{ACC2E70B-D367-FC8B-C7B7-354C7AF13681}"/>
          </ac:spMkLst>
        </pc:spChg>
        <pc:spChg chg="del mod">
          <ac:chgData name="Gwendoline Lovey" userId="fcfa0803-f1ed-46dc-ab23-1714c557ccc1" providerId="ADAL" clId="{DEAEC51C-E7CF-4D2C-B3DA-7C24DE7B42FF}" dt="2025-11-26T10:10:52.898" v="1138" actId="478"/>
          <ac:spMkLst>
            <pc:docMk/>
            <pc:sldMk cId="3248372165" sldId="1039"/>
            <ac:spMk id="32" creationId="{5FF7538C-5D92-5EB5-7003-C31E0E86CE4E}"/>
          </ac:spMkLst>
        </pc:spChg>
      </pc:sldChg>
    </pc:docChg>
  </pc:docChgLst>
  <pc:docChgLst>
    <pc:chgData name="Ganguillet, Simone" userId="S::simone.ganguillet@phbern.ch::5e6124d2-95ea-44b8-bec4-0f020d031df8" providerId="AD" clId="Web-{CC515302-CF9D-C9FD-B2FD-A6FDB05A8792}"/>
    <pc:docChg chg="addSld delSld modSld">
      <pc:chgData name="Ganguillet, Simone" userId="S::simone.ganguillet@phbern.ch::5e6124d2-95ea-44b8-bec4-0f020d031df8" providerId="AD" clId="Web-{CC515302-CF9D-C9FD-B2FD-A6FDB05A8792}" dt="2025-11-26T09:37:54.049" v="32" actId="20577"/>
      <pc:docMkLst>
        <pc:docMk/>
      </pc:docMkLst>
      <pc:sldChg chg="add del">
        <pc:chgData name="Ganguillet, Simone" userId="S::simone.ganguillet@phbern.ch::5e6124d2-95ea-44b8-bec4-0f020d031df8" providerId="AD" clId="Web-{CC515302-CF9D-C9FD-B2FD-A6FDB05A8792}" dt="2025-11-26T09:35:55.854" v="2"/>
        <pc:sldMkLst>
          <pc:docMk/>
          <pc:sldMk cId="1659521051" sldId="836"/>
        </pc:sldMkLst>
      </pc:sldChg>
      <pc:sldChg chg="addSp delSp modSp add">
        <pc:chgData name="Ganguillet, Simone" userId="S::simone.ganguillet@phbern.ch::5e6124d2-95ea-44b8-bec4-0f020d031df8" providerId="AD" clId="Web-{CC515302-CF9D-C9FD-B2FD-A6FDB05A8792}" dt="2025-11-26T09:37:54.049" v="32" actId="20577"/>
        <pc:sldMkLst>
          <pc:docMk/>
          <pc:sldMk cId="2257864974" sldId="891"/>
        </pc:sldMkLst>
        <pc:spChg chg="mod">
          <ac:chgData name="Ganguillet, Simone" userId="S::simone.ganguillet@phbern.ch::5e6124d2-95ea-44b8-bec4-0f020d031df8" providerId="AD" clId="Web-{CC515302-CF9D-C9FD-B2FD-A6FDB05A8792}" dt="2025-11-26T09:37:54.049" v="32" actId="20577"/>
          <ac:spMkLst>
            <pc:docMk/>
            <pc:sldMk cId="2257864974" sldId="891"/>
            <ac:spMk id="2" creationId="{4C35CBCE-B892-B971-E96E-751F571EDB76}"/>
          </ac:spMkLst>
        </pc:spChg>
        <pc:spChg chg="add">
          <ac:chgData name="Ganguillet, Simone" userId="S::simone.ganguillet@phbern.ch::5e6124d2-95ea-44b8-bec4-0f020d031df8" providerId="AD" clId="Web-{CC515302-CF9D-C9FD-B2FD-A6FDB05A8792}" dt="2025-11-26T09:37:18.577" v="27"/>
          <ac:spMkLst>
            <pc:docMk/>
            <pc:sldMk cId="2257864974" sldId="891"/>
            <ac:spMk id="7" creationId="{72A99706-52F8-A25A-3FA5-963ED94634BF}"/>
          </ac:spMkLst>
        </pc:spChg>
        <pc:spChg chg="del">
          <ac:chgData name="Ganguillet, Simone" userId="S::simone.ganguillet@phbern.ch::5e6124d2-95ea-44b8-bec4-0f020d031df8" providerId="AD" clId="Web-{CC515302-CF9D-C9FD-B2FD-A6FDB05A8792}" dt="2025-11-26T09:36:44.731" v="16"/>
          <ac:spMkLst>
            <pc:docMk/>
            <pc:sldMk cId="2257864974" sldId="891"/>
            <ac:spMk id="13" creationId="{B48B95F8-8239-E418-8D77-F057E097172D}"/>
          </ac:spMkLst>
        </pc:spChg>
        <pc:spChg chg="add">
          <ac:chgData name="Ganguillet, Simone" userId="S::simone.ganguillet@phbern.ch::5e6124d2-95ea-44b8-bec4-0f020d031df8" providerId="AD" clId="Web-{CC515302-CF9D-C9FD-B2FD-A6FDB05A8792}" dt="2025-11-26T09:37:20.563" v="28"/>
          <ac:spMkLst>
            <pc:docMk/>
            <pc:sldMk cId="2257864974" sldId="891"/>
            <ac:spMk id="14" creationId="{DB837290-4BB2-C61F-3C65-C08B501037EB}"/>
          </ac:spMkLst>
        </pc:spChg>
        <pc:spChg chg="mod">
          <ac:chgData name="Ganguillet, Simone" userId="S::simone.ganguillet@phbern.ch::5e6124d2-95ea-44b8-bec4-0f020d031df8" providerId="AD" clId="Web-{CC515302-CF9D-C9FD-B2FD-A6FDB05A8792}" dt="2025-11-26T09:36:09.620" v="6" actId="20577"/>
          <ac:spMkLst>
            <pc:docMk/>
            <pc:sldMk cId="2257864974" sldId="891"/>
            <ac:spMk id="23" creationId="{2E708BEB-215E-38B8-5F12-15A356F2E083}"/>
          </ac:spMkLst>
        </pc:spChg>
        <pc:spChg chg="mod">
          <ac:chgData name="Ganguillet, Simone" userId="S::simone.ganguillet@phbern.ch::5e6124d2-95ea-44b8-bec4-0f020d031df8" providerId="AD" clId="Web-{CC515302-CF9D-C9FD-B2FD-A6FDB05A8792}" dt="2025-11-26T09:36:32.949" v="14" actId="20577"/>
          <ac:spMkLst>
            <pc:docMk/>
            <pc:sldMk cId="2257864974" sldId="891"/>
            <ac:spMk id="26" creationId="{7ED77E90-B58F-D643-7711-2D3D038D6D6E}"/>
          </ac:spMkLst>
        </pc:spChg>
        <pc:spChg chg="del">
          <ac:chgData name="Ganguillet, Simone" userId="S::simone.ganguillet@phbern.ch::5e6124d2-95ea-44b8-bec4-0f020d031df8" providerId="AD" clId="Web-{CC515302-CF9D-C9FD-B2FD-A6FDB05A8792}" dt="2025-11-26T09:36:42.184" v="15"/>
          <ac:spMkLst>
            <pc:docMk/>
            <pc:sldMk cId="2257864974" sldId="891"/>
            <ac:spMk id="27" creationId="{E7E95D01-9B07-B439-1421-7D572B8E21D5}"/>
          </ac:spMkLst>
        </pc:spChg>
        <pc:spChg chg="del">
          <ac:chgData name="Ganguillet, Simone" userId="S::simone.ganguillet@phbern.ch::5e6124d2-95ea-44b8-bec4-0f020d031df8" providerId="AD" clId="Web-{CC515302-CF9D-C9FD-B2FD-A6FDB05A8792}" dt="2025-11-26T09:36:46.028" v="17"/>
          <ac:spMkLst>
            <pc:docMk/>
            <pc:sldMk cId="2257864974" sldId="891"/>
            <ac:spMk id="28" creationId="{32E984E3-F934-1AE9-7FF9-FD8F86FEA753}"/>
          </ac:spMkLst>
        </pc:spChg>
        <pc:spChg chg="del">
          <ac:chgData name="Ganguillet, Simone" userId="S::simone.ganguillet@phbern.ch::5e6124d2-95ea-44b8-bec4-0f020d031df8" providerId="AD" clId="Web-{CC515302-CF9D-C9FD-B2FD-A6FDB05A8792}" dt="2025-11-26T09:36:53.794" v="18"/>
          <ac:spMkLst>
            <pc:docMk/>
            <pc:sldMk cId="2257864974" sldId="891"/>
            <ac:spMk id="31" creationId="{824EE9D3-A55E-0F23-5EF7-71BCFE23A3CA}"/>
          </ac:spMkLst>
        </pc:spChg>
        <pc:spChg chg="mod">
          <ac:chgData name="Ganguillet, Simone" userId="S::simone.ganguillet@phbern.ch::5e6124d2-95ea-44b8-bec4-0f020d031df8" providerId="AD" clId="Web-{CC515302-CF9D-C9FD-B2FD-A6FDB05A8792}" dt="2025-11-26T09:37:00.794" v="26" actId="20577"/>
          <ac:spMkLst>
            <pc:docMk/>
            <pc:sldMk cId="2257864974" sldId="891"/>
            <ac:spMk id="33" creationId="{B85F1018-4011-34F0-87C0-B214A3DF9837}"/>
          </ac:spMkLst>
        </pc:spChg>
        <pc:picChg chg="del">
          <ac:chgData name="Ganguillet, Simone" userId="S::simone.ganguillet@phbern.ch::5e6124d2-95ea-44b8-bec4-0f020d031df8" providerId="AD" clId="Web-{CC515302-CF9D-C9FD-B2FD-A6FDB05A8792}" dt="2025-11-26T09:37:27.812" v="29"/>
          <ac:picMkLst>
            <pc:docMk/>
            <pc:sldMk cId="2257864974" sldId="891"/>
            <ac:picMk id="9" creationId="{56BDE08E-7A1A-20F3-33F6-22037B0B1566}"/>
          </ac:picMkLst>
        </pc:picChg>
      </pc:sldChg>
    </pc:docChg>
  </pc:docChgLst>
  <pc:docChgLst>
    <pc:chgData name="Ganguillet, Simone" userId="5e6124d2-95ea-44b8-bec4-0f020d031df8" providerId="ADAL" clId="{E8547628-311A-5674-8382-A87B2EA32940}"/>
    <pc:docChg chg="custSel addSld delSld modSld">
      <pc:chgData name="Ganguillet, Simone" userId="5e6124d2-95ea-44b8-bec4-0f020d031df8" providerId="ADAL" clId="{E8547628-311A-5674-8382-A87B2EA32940}" dt="2025-11-26T10:10:08.879" v="1247" actId="1076"/>
      <pc:docMkLst>
        <pc:docMk/>
      </pc:docMkLst>
      <pc:sldChg chg="addSp modSp mod">
        <pc:chgData name="Ganguillet, Simone" userId="5e6124d2-95ea-44b8-bec4-0f020d031df8" providerId="ADAL" clId="{E8547628-311A-5674-8382-A87B2EA32940}" dt="2025-11-26T09:53:08.424" v="823" actId="20577"/>
        <pc:sldMkLst>
          <pc:docMk/>
          <pc:sldMk cId="1863386093" sldId="832"/>
        </pc:sldMkLst>
        <pc:spChg chg="add mod">
          <ac:chgData name="Ganguillet, Simone" userId="5e6124d2-95ea-44b8-bec4-0f020d031df8" providerId="ADAL" clId="{E8547628-311A-5674-8382-A87B2EA32940}" dt="2025-11-26T09:53:08.424" v="823" actId="20577"/>
          <ac:spMkLst>
            <pc:docMk/>
            <pc:sldMk cId="1863386093" sldId="832"/>
            <ac:spMk id="2" creationId="{6E65EDC2-FAD9-906A-C3BA-2566218FFCC5}"/>
          </ac:spMkLst>
        </pc:spChg>
      </pc:sldChg>
      <pc:sldChg chg="modSp del mod">
        <pc:chgData name="Ganguillet, Simone" userId="5e6124d2-95ea-44b8-bec4-0f020d031df8" providerId="ADAL" clId="{E8547628-311A-5674-8382-A87B2EA32940}" dt="2025-11-26T09:47:14.764" v="418"/>
        <pc:sldMkLst>
          <pc:docMk/>
          <pc:sldMk cId="2257864974" sldId="891"/>
        </pc:sldMkLst>
        <pc:spChg chg="mod">
          <ac:chgData name="Ganguillet, Simone" userId="5e6124d2-95ea-44b8-bec4-0f020d031df8" providerId="ADAL" clId="{E8547628-311A-5674-8382-A87B2EA32940}" dt="2025-11-26T09:47:14.764" v="418"/>
          <ac:spMkLst>
            <pc:docMk/>
            <pc:sldMk cId="2257864974" sldId="891"/>
            <ac:spMk id="2" creationId="{4C35CBCE-B892-B971-E96E-751F571EDB76}"/>
          </ac:spMkLst>
        </pc:spChg>
        <pc:spChg chg="mod">
          <ac:chgData name="Ganguillet, Simone" userId="5e6124d2-95ea-44b8-bec4-0f020d031df8" providerId="ADAL" clId="{E8547628-311A-5674-8382-A87B2EA32940}" dt="2025-11-26T09:47:14.764" v="418"/>
          <ac:spMkLst>
            <pc:docMk/>
            <pc:sldMk cId="2257864974" sldId="891"/>
            <ac:spMk id="3" creationId="{54DEE912-4BA0-F094-9E55-671CFDF89E9C}"/>
          </ac:spMkLst>
        </pc:spChg>
        <pc:spChg chg="mod">
          <ac:chgData name="Ganguillet, Simone" userId="5e6124d2-95ea-44b8-bec4-0f020d031df8" providerId="ADAL" clId="{E8547628-311A-5674-8382-A87B2EA32940}" dt="2025-11-26T09:47:14.764" v="418"/>
          <ac:spMkLst>
            <pc:docMk/>
            <pc:sldMk cId="2257864974" sldId="891"/>
            <ac:spMk id="12" creationId="{8E60F4D0-3653-64D2-52A8-136646B5C8F5}"/>
          </ac:spMkLst>
        </pc:spChg>
        <pc:spChg chg="mod">
          <ac:chgData name="Ganguillet, Simone" userId="5e6124d2-95ea-44b8-bec4-0f020d031df8" providerId="ADAL" clId="{E8547628-311A-5674-8382-A87B2EA32940}" dt="2025-11-26T09:47:14.764" v="418"/>
          <ac:spMkLst>
            <pc:docMk/>
            <pc:sldMk cId="2257864974" sldId="891"/>
            <ac:spMk id="16" creationId="{81D92889-B3E5-231C-B21B-9DA2A430FAB2}"/>
          </ac:spMkLst>
        </pc:spChg>
        <pc:spChg chg="mod">
          <ac:chgData name="Ganguillet, Simone" userId="5e6124d2-95ea-44b8-bec4-0f020d031df8" providerId="ADAL" clId="{E8547628-311A-5674-8382-A87B2EA32940}" dt="2025-11-26T09:47:14.764" v="418"/>
          <ac:spMkLst>
            <pc:docMk/>
            <pc:sldMk cId="2257864974" sldId="891"/>
            <ac:spMk id="17" creationId="{04E947F1-FBA6-35D9-299B-A80AFF760399}"/>
          </ac:spMkLst>
        </pc:spChg>
        <pc:spChg chg="mod">
          <ac:chgData name="Ganguillet, Simone" userId="5e6124d2-95ea-44b8-bec4-0f020d031df8" providerId="ADAL" clId="{E8547628-311A-5674-8382-A87B2EA32940}" dt="2025-11-26T09:47:14.764" v="418"/>
          <ac:spMkLst>
            <pc:docMk/>
            <pc:sldMk cId="2257864974" sldId="891"/>
            <ac:spMk id="18" creationId="{6F77289C-22E3-5266-C8C7-FC49A74F430A}"/>
          </ac:spMkLst>
        </pc:spChg>
        <pc:spChg chg="mod">
          <ac:chgData name="Ganguillet, Simone" userId="5e6124d2-95ea-44b8-bec4-0f020d031df8" providerId="ADAL" clId="{E8547628-311A-5674-8382-A87B2EA32940}" dt="2025-11-26T09:47:14.764" v="418"/>
          <ac:spMkLst>
            <pc:docMk/>
            <pc:sldMk cId="2257864974" sldId="891"/>
            <ac:spMk id="26" creationId="{7ED77E90-B58F-D643-7711-2D3D038D6D6E}"/>
          </ac:spMkLst>
        </pc:spChg>
        <pc:spChg chg="mod">
          <ac:chgData name="Ganguillet, Simone" userId="5e6124d2-95ea-44b8-bec4-0f020d031df8" providerId="ADAL" clId="{E8547628-311A-5674-8382-A87B2EA32940}" dt="2025-11-26T09:47:14.764" v="418"/>
          <ac:spMkLst>
            <pc:docMk/>
            <pc:sldMk cId="2257864974" sldId="891"/>
            <ac:spMk id="30" creationId="{5774AA0C-A7C7-814F-3BCE-133FB15D4D24}"/>
          </ac:spMkLst>
        </pc:spChg>
        <pc:spChg chg="mod">
          <ac:chgData name="Ganguillet, Simone" userId="5e6124d2-95ea-44b8-bec4-0f020d031df8" providerId="ADAL" clId="{E8547628-311A-5674-8382-A87B2EA32940}" dt="2025-11-26T09:47:14.764" v="418"/>
          <ac:spMkLst>
            <pc:docMk/>
            <pc:sldMk cId="2257864974" sldId="891"/>
            <ac:spMk id="32" creationId="{36517FCA-54A8-E13F-6F14-6F2459F80B79}"/>
          </ac:spMkLst>
        </pc:spChg>
        <pc:spChg chg="mod">
          <ac:chgData name="Ganguillet, Simone" userId="5e6124d2-95ea-44b8-bec4-0f020d031df8" providerId="ADAL" clId="{E8547628-311A-5674-8382-A87B2EA32940}" dt="2025-11-26T09:47:14.764" v="418"/>
          <ac:spMkLst>
            <pc:docMk/>
            <pc:sldMk cId="2257864974" sldId="891"/>
            <ac:spMk id="33" creationId="{B85F1018-4011-34F0-87C0-B214A3DF9837}"/>
          </ac:spMkLst>
        </pc:spChg>
      </pc:sldChg>
      <pc:sldChg chg="addSp delSp modSp add mod modNotesTx">
        <pc:chgData name="Ganguillet, Simone" userId="5e6124d2-95ea-44b8-bec4-0f020d031df8" providerId="ADAL" clId="{E8547628-311A-5674-8382-A87B2EA32940}" dt="2025-11-26T10:03:06.868" v="904"/>
        <pc:sldMkLst>
          <pc:docMk/>
          <pc:sldMk cId="188916904" sldId="1038"/>
        </pc:sldMkLst>
        <pc:spChg chg="mod">
          <ac:chgData name="Ganguillet, Simone" userId="5e6124d2-95ea-44b8-bec4-0f020d031df8" providerId="ADAL" clId="{E8547628-311A-5674-8382-A87B2EA32940}" dt="2025-11-26T09:48:34.922" v="527" actId="1076"/>
          <ac:spMkLst>
            <pc:docMk/>
            <pc:sldMk cId="188916904" sldId="1038"/>
            <ac:spMk id="2" creationId="{4C35CBCE-B892-B971-E96E-751F571EDB76}"/>
          </ac:spMkLst>
        </pc:spChg>
        <pc:spChg chg="mod">
          <ac:chgData name="Ganguillet, Simone" userId="5e6124d2-95ea-44b8-bec4-0f020d031df8" providerId="ADAL" clId="{E8547628-311A-5674-8382-A87B2EA32940}" dt="2025-11-26T09:56:16.840" v="830" actId="1076"/>
          <ac:spMkLst>
            <pc:docMk/>
            <pc:sldMk cId="188916904" sldId="1038"/>
            <ac:spMk id="3" creationId="{54DEE912-4BA0-F094-9E55-671CFDF89E9C}"/>
          </ac:spMkLst>
        </pc:spChg>
        <pc:spChg chg="del">
          <ac:chgData name="Ganguillet, Simone" userId="5e6124d2-95ea-44b8-bec4-0f020d031df8" providerId="ADAL" clId="{E8547628-311A-5674-8382-A87B2EA32940}" dt="2025-11-26T10:03:01.816" v="903" actId="478"/>
          <ac:spMkLst>
            <pc:docMk/>
            <pc:sldMk cId="188916904" sldId="1038"/>
            <ac:spMk id="5" creationId="{32A5DA39-F214-AF19-62B9-96D86021036F}"/>
          </ac:spMkLst>
        </pc:spChg>
        <pc:spChg chg="del">
          <ac:chgData name="Ganguillet, Simone" userId="5e6124d2-95ea-44b8-bec4-0f020d031df8" providerId="ADAL" clId="{E8547628-311A-5674-8382-A87B2EA32940}" dt="2025-11-26T09:39:15.247" v="1" actId="478"/>
          <ac:spMkLst>
            <pc:docMk/>
            <pc:sldMk cId="188916904" sldId="1038"/>
            <ac:spMk id="7" creationId="{72A99706-52F8-A25A-3FA5-963ED94634BF}"/>
          </ac:spMkLst>
        </pc:spChg>
        <pc:spChg chg="mod">
          <ac:chgData name="Ganguillet, Simone" userId="5e6124d2-95ea-44b8-bec4-0f020d031df8" providerId="ADAL" clId="{E8547628-311A-5674-8382-A87B2EA32940}" dt="2025-11-26T09:58:31.501" v="859" actId="1076"/>
          <ac:spMkLst>
            <pc:docMk/>
            <pc:sldMk cId="188916904" sldId="1038"/>
            <ac:spMk id="8" creationId="{9CB57165-6665-3433-8F85-BD681DCDB306}"/>
          </ac:spMkLst>
        </pc:spChg>
        <pc:spChg chg="add mod">
          <ac:chgData name="Ganguillet, Simone" userId="5e6124d2-95ea-44b8-bec4-0f020d031df8" providerId="ADAL" clId="{E8547628-311A-5674-8382-A87B2EA32940}" dt="2025-11-26T09:56:51.790" v="836" actId="1076"/>
          <ac:spMkLst>
            <pc:docMk/>
            <pc:sldMk cId="188916904" sldId="1038"/>
            <ac:spMk id="9" creationId="{06505141-F704-D995-DC8C-B5A2C5B8FBE8}"/>
          </ac:spMkLst>
        </pc:spChg>
        <pc:spChg chg="mod">
          <ac:chgData name="Ganguillet, Simone" userId="5e6124d2-95ea-44b8-bec4-0f020d031df8" providerId="ADAL" clId="{E8547628-311A-5674-8382-A87B2EA32940}" dt="2025-11-26T09:58:27.449" v="857" actId="1076"/>
          <ac:spMkLst>
            <pc:docMk/>
            <pc:sldMk cId="188916904" sldId="1038"/>
            <ac:spMk id="10" creationId="{E3437286-D9E0-DF1B-3C68-B072126B1A5F}"/>
          </ac:spMkLst>
        </pc:spChg>
        <pc:spChg chg="mod">
          <ac:chgData name="Ganguillet, Simone" userId="5e6124d2-95ea-44b8-bec4-0f020d031df8" providerId="ADAL" clId="{E8547628-311A-5674-8382-A87B2EA32940}" dt="2025-11-26T09:58:29.415" v="858" actId="1076"/>
          <ac:spMkLst>
            <pc:docMk/>
            <pc:sldMk cId="188916904" sldId="1038"/>
            <ac:spMk id="11" creationId="{385865C2-241D-D6E0-FEE6-1A96AB2BE286}"/>
          </ac:spMkLst>
        </pc:spChg>
        <pc:spChg chg="mod">
          <ac:chgData name="Ganguillet, Simone" userId="5e6124d2-95ea-44b8-bec4-0f020d031df8" providerId="ADAL" clId="{E8547628-311A-5674-8382-A87B2EA32940}" dt="2025-11-26T09:59:40.071" v="882" actId="114"/>
          <ac:spMkLst>
            <pc:docMk/>
            <pc:sldMk cId="188916904" sldId="1038"/>
            <ac:spMk id="12" creationId="{8E60F4D0-3653-64D2-52A8-136646B5C8F5}"/>
          </ac:spMkLst>
        </pc:spChg>
        <pc:spChg chg="add mod">
          <ac:chgData name="Ganguillet, Simone" userId="5e6124d2-95ea-44b8-bec4-0f020d031df8" providerId="ADAL" clId="{E8547628-311A-5674-8382-A87B2EA32940}" dt="2025-11-26T09:57:00.265" v="838" actId="1076"/>
          <ac:spMkLst>
            <pc:docMk/>
            <pc:sldMk cId="188916904" sldId="1038"/>
            <ac:spMk id="13" creationId="{23E1C0B7-B3AB-0EC4-42D7-33162A73A83E}"/>
          </ac:spMkLst>
        </pc:spChg>
        <pc:spChg chg="del">
          <ac:chgData name="Ganguillet, Simone" userId="5e6124d2-95ea-44b8-bec4-0f020d031df8" providerId="ADAL" clId="{E8547628-311A-5674-8382-A87B2EA32940}" dt="2025-11-26T09:39:19.618" v="2" actId="478"/>
          <ac:spMkLst>
            <pc:docMk/>
            <pc:sldMk cId="188916904" sldId="1038"/>
            <ac:spMk id="14" creationId="{DB837290-4BB2-C61F-3C65-C08B501037EB}"/>
          </ac:spMkLst>
        </pc:spChg>
        <pc:spChg chg="add mod">
          <ac:chgData name="Ganguillet, Simone" userId="5e6124d2-95ea-44b8-bec4-0f020d031df8" providerId="ADAL" clId="{E8547628-311A-5674-8382-A87B2EA32940}" dt="2025-11-26T09:56:56.652" v="837" actId="1076"/>
          <ac:spMkLst>
            <pc:docMk/>
            <pc:sldMk cId="188916904" sldId="1038"/>
            <ac:spMk id="15" creationId="{9C2AFF80-CAE6-E43D-E329-A1CAABAF9967}"/>
          </ac:spMkLst>
        </pc:spChg>
        <pc:spChg chg="mod">
          <ac:chgData name="Ganguillet, Simone" userId="5e6124d2-95ea-44b8-bec4-0f020d031df8" providerId="ADAL" clId="{E8547628-311A-5674-8382-A87B2EA32940}" dt="2025-11-26T09:52:21.669" v="784" actId="14100"/>
          <ac:spMkLst>
            <pc:docMk/>
            <pc:sldMk cId="188916904" sldId="1038"/>
            <ac:spMk id="16" creationId="{81D92889-B3E5-231C-B21B-9DA2A430FAB2}"/>
          </ac:spMkLst>
        </pc:spChg>
        <pc:spChg chg="mod">
          <ac:chgData name="Ganguillet, Simone" userId="5e6124d2-95ea-44b8-bec4-0f020d031df8" providerId="ADAL" clId="{E8547628-311A-5674-8382-A87B2EA32940}" dt="2025-11-26T09:51:56.852" v="779" actId="1076"/>
          <ac:spMkLst>
            <pc:docMk/>
            <pc:sldMk cId="188916904" sldId="1038"/>
            <ac:spMk id="17" creationId="{04E947F1-FBA6-35D9-299B-A80AFF760399}"/>
          </ac:spMkLst>
        </pc:spChg>
        <pc:spChg chg="mod">
          <ac:chgData name="Ganguillet, Simone" userId="5e6124d2-95ea-44b8-bec4-0f020d031df8" providerId="ADAL" clId="{E8547628-311A-5674-8382-A87B2EA32940}" dt="2025-11-26T09:51:52.491" v="778" actId="14100"/>
          <ac:spMkLst>
            <pc:docMk/>
            <pc:sldMk cId="188916904" sldId="1038"/>
            <ac:spMk id="18" creationId="{6F77289C-22E3-5266-C8C7-FC49A74F430A}"/>
          </ac:spMkLst>
        </pc:spChg>
        <pc:spChg chg="add mod">
          <ac:chgData name="Ganguillet, Simone" userId="5e6124d2-95ea-44b8-bec4-0f020d031df8" providerId="ADAL" clId="{E8547628-311A-5674-8382-A87B2EA32940}" dt="2025-11-26T09:59:16.851" v="880" actId="20577"/>
          <ac:spMkLst>
            <pc:docMk/>
            <pc:sldMk cId="188916904" sldId="1038"/>
            <ac:spMk id="19" creationId="{B4469BFC-6439-AE99-7236-E01031DA768A}"/>
          </ac:spMkLst>
        </pc:spChg>
        <pc:spChg chg="add mod">
          <ac:chgData name="Ganguillet, Simone" userId="5e6124d2-95ea-44b8-bec4-0f020d031df8" providerId="ADAL" clId="{E8547628-311A-5674-8382-A87B2EA32940}" dt="2025-11-26T10:03:06.868" v="904"/>
          <ac:spMkLst>
            <pc:docMk/>
            <pc:sldMk cId="188916904" sldId="1038"/>
            <ac:spMk id="20" creationId="{A417415C-D2E6-788B-BA38-738220EF3803}"/>
          </ac:spMkLst>
        </pc:spChg>
        <pc:spChg chg="mod">
          <ac:chgData name="Ganguillet, Simone" userId="5e6124d2-95ea-44b8-bec4-0f020d031df8" providerId="ADAL" clId="{E8547628-311A-5674-8382-A87B2EA32940}" dt="2025-11-26T09:56:39.116" v="832" actId="1076"/>
          <ac:spMkLst>
            <pc:docMk/>
            <pc:sldMk cId="188916904" sldId="1038"/>
            <ac:spMk id="23" creationId="{2E708BEB-215E-38B8-5F12-15A356F2E083}"/>
          </ac:spMkLst>
        </pc:spChg>
        <pc:spChg chg="del">
          <ac:chgData name="Ganguillet, Simone" userId="5e6124d2-95ea-44b8-bec4-0f020d031df8" providerId="ADAL" clId="{E8547628-311A-5674-8382-A87B2EA32940}" dt="2025-11-26T09:40:00.650" v="24" actId="478"/>
          <ac:spMkLst>
            <pc:docMk/>
            <pc:sldMk cId="188916904" sldId="1038"/>
            <ac:spMk id="24" creationId="{227EC48D-C12F-95B2-5328-173C5223E8EF}"/>
          </ac:spMkLst>
        </pc:spChg>
        <pc:spChg chg="del">
          <ac:chgData name="Ganguillet, Simone" userId="5e6124d2-95ea-44b8-bec4-0f020d031df8" providerId="ADAL" clId="{E8547628-311A-5674-8382-A87B2EA32940}" dt="2025-11-26T09:39:56.876" v="22" actId="478"/>
          <ac:spMkLst>
            <pc:docMk/>
            <pc:sldMk cId="188916904" sldId="1038"/>
            <ac:spMk id="25" creationId="{8F00F4AD-236E-43A8-8553-0FDF6B30C747}"/>
          </ac:spMkLst>
        </pc:spChg>
        <pc:spChg chg="mod">
          <ac:chgData name="Ganguillet, Simone" userId="5e6124d2-95ea-44b8-bec4-0f020d031df8" providerId="ADAL" clId="{E8547628-311A-5674-8382-A87B2EA32940}" dt="2025-11-26T09:57:03" v="839" actId="1076"/>
          <ac:spMkLst>
            <pc:docMk/>
            <pc:sldMk cId="188916904" sldId="1038"/>
            <ac:spMk id="26" creationId="{7ED77E90-B58F-D643-7711-2D3D038D6D6E}"/>
          </ac:spMkLst>
        </pc:spChg>
        <pc:spChg chg="mod">
          <ac:chgData name="Ganguillet, Simone" userId="5e6124d2-95ea-44b8-bec4-0f020d031df8" providerId="ADAL" clId="{E8547628-311A-5674-8382-A87B2EA32940}" dt="2025-11-26T09:56:41.152" v="833" actId="1076"/>
          <ac:spMkLst>
            <pc:docMk/>
            <pc:sldMk cId="188916904" sldId="1038"/>
            <ac:spMk id="30" creationId="{5774AA0C-A7C7-814F-3BCE-133FB15D4D24}"/>
          </ac:spMkLst>
        </pc:spChg>
        <pc:spChg chg="mod">
          <ac:chgData name="Ganguillet, Simone" userId="5e6124d2-95ea-44b8-bec4-0f020d031df8" providerId="ADAL" clId="{E8547628-311A-5674-8382-A87B2EA32940}" dt="2025-11-26T09:56:14.734" v="829" actId="1076"/>
          <ac:spMkLst>
            <pc:docMk/>
            <pc:sldMk cId="188916904" sldId="1038"/>
            <ac:spMk id="32" creationId="{36517FCA-54A8-E13F-6F14-6F2459F80B79}"/>
          </ac:spMkLst>
        </pc:spChg>
        <pc:spChg chg="mod">
          <ac:chgData name="Ganguillet, Simone" userId="5e6124d2-95ea-44b8-bec4-0f020d031df8" providerId="ADAL" clId="{E8547628-311A-5674-8382-A87B2EA32940}" dt="2025-11-26T09:55:39.555" v="827" actId="113"/>
          <ac:spMkLst>
            <pc:docMk/>
            <pc:sldMk cId="188916904" sldId="1038"/>
            <ac:spMk id="33" creationId="{B85F1018-4011-34F0-87C0-B214A3DF9837}"/>
          </ac:spMkLst>
        </pc:spChg>
        <pc:spChg chg="del">
          <ac:chgData name="Ganguillet, Simone" userId="5e6124d2-95ea-44b8-bec4-0f020d031df8" providerId="ADAL" clId="{E8547628-311A-5674-8382-A87B2EA32940}" dt="2025-11-26T09:43:38.613" v="238" actId="478"/>
          <ac:spMkLst>
            <pc:docMk/>
            <pc:sldMk cId="188916904" sldId="1038"/>
            <ac:spMk id="34" creationId="{906CC76B-BA5F-B7B2-4DA6-2318249FCF78}"/>
          </ac:spMkLst>
        </pc:spChg>
        <pc:spChg chg="del">
          <ac:chgData name="Ganguillet, Simone" userId="5e6124d2-95ea-44b8-bec4-0f020d031df8" providerId="ADAL" clId="{E8547628-311A-5674-8382-A87B2EA32940}" dt="2025-11-26T09:40:02.239" v="25" actId="478"/>
          <ac:spMkLst>
            <pc:docMk/>
            <pc:sldMk cId="188916904" sldId="1038"/>
            <ac:spMk id="35" creationId="{8BA8EBA3-1F0E-94CF-CF47-36286CC5EACA}"/>
          </ac:spMkLst>
        </pc:spChg>
        <pc:spChg chg="del">
          <ac:chgData name="Ganguillet, Simone" userId="5e6124d2-95ea-44b8-bec4-0f020d031df8" providerId="ADAL" clId="{E8547628-311A-5674-8382-A87B2EA32940}" dt="2025-11-26T09:39:58.251" v="23" actId="478"/>
          <ac:spMkLst>
            <pc:docMk/>
            <pc:sldMk cId="188916904" sldId="1038"/>
            <ac:spMk id="36" creationId="{35FC733D-06B8-DD33-2BB0-88709CAED004}"/>
          </ac:spMkLst>
        </pc:spChg>
      </pc:sldChg>
      <pc:sldChg chg="addSp delSp modSp mod">
        <pc:chgData name="Ganguillet, Simone" userId="5e6124d2-95ea-44b8-bec4-0f020d031df8" providerId="ADAL" clId="{E8547628-311A-5674-8382-A87B2EA32940}" dt="2025-11-26T10:10:08.879" v="1247" actId="1076"/>
        <pc:sldMkLst>
          <pc:docMk/>
          <pc:sldMk cId="3248372165" sldId="1039"/>
        </pc:sldMkLst>
        <pc:spChg chg="del">
          <ac:chgData name="Ganguillet, Simone" userId="5e6124d2-95ea-44b8-bec4-0f020d031df8" providerId="ADAL" clId="{E8547628-311A-5674-8382-A87B2EA32940}" dt="2025-11-26T10:02:01.385" v="884" actId="478"/>
          <ac:spMkLst>
            <pc:docMk/>
            <pc:sldMk cId="3248372165" sldId="1039"/>
            <ac:spMk id="3" creationId="{306A6815-5A34-43EF-889E-863BA71A11BC}"/>
          </ac:spMkLst>
        </pc:spChg>
        <pc:spChg chg="del">
          <ac:chgData name="Ganguillet, Simone" userId="5e6124d2-95ea-44b8-bec4-0f020d031df8" providerId="ADAL" clId="{E8547628-311A-5674-8382-A87B2EA32940}" dt="2025-11-26T10:02:54.537" v="902" actId="478"/>
          <ac:spMkLst>
            <pc:docMk/>
            <pc:sldMk cId="3248372165" sldId="1039"/>
            <ac:spMk id="5" creationId="{D48D57AA-92F8-44BF-EA76-9C73C99F8B0C}"/>
          </ac:spMkLst>
        </pc:spChg>
        <pc:spChg chg="add mod">
          <ac:chgData name="Ganguillet, Simone" userId="5e6124d2-95ea-44b8-bec4-0f020d031df8" providerId="ADAL" clId="{E8547628-311A-5674-8382-A87B2EA32940}" dt="2025-11-26T10:03:08.739" v="905"/>
          <ac:spMkLst>
            <pc:docMk/>
            <pc:sldMk cId="3248372165" sldId="1039"/>
            <ac:spMk id="7" creationId="{0C59D901-31EB-C18B-69A9-AC20DD60AF55}"/>
          </ac:spMkLst>
        </pc:spChg>
        <pc:spChg chg="mod">
          <ac:chgData name="Ganguillet, Simone" userId="5e6124d2-95ea-44b8-bec4-0f020d031df8" providerId="ADAL" clId="{E8547628-311A-5674-8382-A87B2EA32940}" dt="2025-11-26T10:09:17.879" v="1236" actId="14100"/>
          <ac:spMkLst>
            <pc:docMk/>
            <pc:sldMk cId="3248372165" sldId="1039"/>
            <ac:spMk id="8" creationId="{E0B76771-B0B9-4AC5-E8EA-CC7DE7EA1315}"/>
          </ac:spMkLst>
        </pc:spChg>
        <pc:spChg chg="del">
          <ac:chgData name="Ganguillet, Simone" userId="5e6124d2-95ea-44b8-bec4-0f020d031df8" providerId="ADAL" clId="{E8547628-311A-5674-8382-A87B2EA32940}" dt="2025-11-26T10:02:12.416" v="890" actId="478"/>
          <ac:spMkLst>
            <pc:docMk/>
            <pc:sldMk cId="3248372165" sldId="1039"/>
            <ac:spMk id="9" creationId="{D8BB958D-BD31-A27B-0DB8-3CB829CB2F9E}"/>
          </ac:spMkLst>
        </pc:spChg>
        <pc:spChg chg="del">
          <ac:chgData name="Ganguillet, Simone" userId="5e6124d2-95ea-44b8-bec4-0f020d031df8" providerId="ADAL" clId="{E8547628-311A-5674-8382-A87B2EA32940}" dt="2025-11-26T10:02:14.993" v="891" actId="478"/>
          <ac:spMkLst>
            <pc:docMk/>
            <pc:sldMk cId="3248372165" sldId="1039"/>
            <ac:spMk id="10" creationId="{ACC53CD9-948B-C9DB-FD07-4E494849406F}"/>
          </ac:spMkLst>
        </pc:spChg>
        <pc:spChg chg="mod">
          <ac:chgData name="Ganguillet, Simone" userId="5e6124d2-95ea-44b8-bec4-0f020d031df8" providerId="ADAL" clId="{E8547628-311A-5674-8382-A87B2EA32940}" dt="2025-11-26T10:10:08.879" v="1247" actId="1076"/>
          <ac:spMkLst>
            <pc:docMk/>
            <pc:sldMk cId="3248372165" sldId="1039"/>
            <ac:spMk id="11" creationId="{5145225B-5BAF-5E48-1448-0CF2EC253228}"/>
          </ac:spMkLst>
        </pc:spChg>
        <pc:spChg chg="mod">
          <ac:chgData name="Ganguillet, Simone" userId="5e6124d2-95ea-44b8-bec4-0f020d031df8" providerId="ADAL" clId="{E8547628-311A-5674-8382-A87B2EA32940}" dt="2025-11-26T10:09:55.368" v="1243" actId="1076"/>
          <ac:spMkLst>
            <pc:docMk/>
            <pc:sldMk cId="3248372165" sldId="1039"/>
            <ac:spMk id="12" creationId="{E4E026ED-1C3C-2626-A6CF-F9E7612D2253}"/>
          </ac:spMkLst>
        </pc:spChg>
        <pc:spChg chg="del">
          <ac:chgData name="Ganguillet, Simone" userId="5e6124d2-95ea-44b8-bec4-0f020d031df8" providerId="ADAL" clId="{E8547628-311A-5674-8382-A87B2EA32940}" dt="2025-11-26T10:02:05.985" v="886" actId="478"/>
          <ac:spMkLst>
            <pc:docMk/>
            <pc:sldMk cId="3248372165" sldId="1039"/>
            <ac:spMk id="13" creationId="{1A57AD53-404A-EB74-4AF0-C43020861405}"/>
          </ac:spMkLst>
        </pc:spChg>
        <pc:spChg chg="del">
          <ac:chgData name="Ganguillet, Simone" userId="5e6124d2-95ea-44b8-bec4-0f020d031df8" providerId="ADAL" clId="{E8547628-311A-5674-8382-A87B2EA32940}" dt="2025-11-26T10:02:07.545" v="887" actId="478"/>
          <ac:spMkLst>
            <pc:docMk/>
            <pc:sldMk cId="3248372165" sldId="1039"/>
            <ac:spMk id="15" creationId="{B344D46A-BA1B-D4CE-F81C-BC719961F16D}"/>
          </ac:spMkLst>
        </pc:spChg>
        <pc:spChg chg="del">
          <ac:chgData name="Ganguillet, Simone" userId="5e6124d2-95ea-44b8-bec4-0f020d031df8" providerId="ADAL" clId="{E8547628-311A-5674-8382-A87B2EA32940}" dt="2025-11-26T10:02:09.409" v="888" actId="478"/>
          <ac:spMkLst>
            <pc:docMk/>
            <pc:sldMk cId="3248372165" sldId="1039"/>
            <ac:spMk id="16" creationId="{D5FBEE26-D22F-6309-0269-7CE9AF3B18A4}"/>
          </ac:spMkLst>
        </pc:spChg>
        <pc:spChg chg="mod">
          <ac:chgData name="Ganguillet, Simone" userId="5e6124d2-95ea-44b8-bec4-0f020d031df8" providerId="ADAL" clId="{E8547628-311A-5674-8382-A87B2EA32940}" dt="2025-11-26T10:07:33.965" v="1083" actId="113"/>
          <ac:spMkLst>
            <pc:docMk/>
            <pc:sldMk cId="3248372165" sldId="1039"/>
            <ac:spMk id="17" creationId="{1CF5422D-F3CF-14E1-1864-62F14323E46F}"/>
          </ac:spMkLst>
        </pc:spChg>
        <pc:spChg chg="mod">
          <ac:chgData name="Ganguillet, Simone" userId="5e6124d2-95ea-44b8-bec4-0f020d031df8" providerId="ADAL" clId="{E8547628-311A-5674-8382-A87B2EA32940}" dt="2025-11-26T10:07:52.451" v="1088" actId="20577"/>
          <ac:spMkLst>
            <pc:docMk/>
            <pc:sldMk cId="3248372165" sldId="1039"/>
            <ac:spMk id="18" creationId="{CF2542AA-9F80-0A74-0E4E-E76930F6C2C9}"/>
          </ac:spMkLst>
        </pc:spChg>
        <pc:spChg chg="mod">
          <ac:chgData name="Ganguillet, Simone" userId="5e6124d2-95ea-44b8-bec4-0f020d031df8" providerId="ADAL" clId="{E8547628-311A-5674-8382-A87B2EA32940}" dt="2025-11-26T10:07:46.786" v="1087" actId="113"/>
          <ac:spMkLst>
            <pc:docMk/>
            <pc:sldMk cId="3248372165" sldId="1039"/>
            <ac:spMk id="19" creationId="{E1CA638F-BD49-1EB8-2C7C-7182D80BD31B}"/>
          </ac:spMkLst>
        </pc:spChg>
        <pc:spChg chg="add mod">
          <ac:chgData name="Ganguillet, Simone" userId="5e6124d2-95ea-44b8-bec4-0f020d031df8" providerId="ADAL" clId="{E8547628-311A-5674-8382-A87B2EA32940}" dt="2025-11-26T10:07:18.666" v="1082" actId="20577"/>
          <ac:spMkLst>
            <pc:docMk/>
            <pc:sldMk cId="3248372165" sldId="1039"/>
            <ac:spMk id="20" creationId="{6D3CAE91-0DC4-AF68-1F6E-7EC3F003E152}"/>
          </ac:spMkLst>
        </pc:spChg>
        <pc:spChg chg="add mod">
          <ac:chgData name="Ganguillet, Simone" userId="5e6124d2-95ea-44b8-bec4-0f020d031df8" providerId="ADAL" clId="{E8547628-311A-5674-8382-A87B2EA32940}" dt="2025-11-26T10:09:57.963" v="1244" actId="1076"/>
          <ac:spMkLst>
            <pc:docMk/>
            <pc:sldMk cId="3248372165" sldId="1039"/>
            <ac:spMk id="21" creationId="{296E1603-A4E8-8E18-124B-F4274E7DF628}"/>
          </ac:spMkLst>
        </pc:spChg>
        <pc:spChg chg="del">
          <ac:chgData name="Ganguillet, Simone" userId="5e6124d2-95ea-44b8-bec4-0f020d031df8" providerId="ADAL" clId="{E8547628-311A-5674-8382-A87B2EA32940}" dt="2025-11-26T10:02:41.985" v="899" actId="478"/>
          <ac:spMkLst>
            <pc:docMk/>
            <pc:sldMk cId="3248372165" sldId="1039"/>
            <ac:spMk id="23" creationId="{2C10A593-5695-836C-5E66-05A1149885C2}"/>
          </ac:spMkLst>
        </pc:spChg>
        <pc:spChg chg="del">
          <ac:chgData name="Ganguillet, Simone" userId="5e6124d2-95ea-44b8-bec4-0f020d031df8" providerId="ADAL" clId="{E8547628-311A-5674-8382-A87B2EA32940}" dt="2025-11-26T10:02:04.272" v="885" actId="478"/>
          <ac:spMkLst>
            <pc:docMk/>
            <pc:sldMk cId="3248372165" sldId="1039"/>
            <ac:spMk id="26" creationId="{FF7EF99A-F5ED-0828-0185-8B5856B2C9A4}"/>
          </ac:spMkLst>
        </pc:spChg>
        <pc:spChg chg="del">
          <ac:chgData name="Ganguillet, Simone" userId="5e6124d2-95ea-44b8-bec4-0f020d031df8" providerId="ADAL" clId="{E8547628-311A-5674-8382-A87B2EA32940}" dt="2025-11-26T10:02:11.192" v="889" actId="478"/>
          <ac:spMkLst>
            <pc:docMk/>
            <pc:sldMk cId="3248372165" sldId="1039"/>
            <ac:spMk id="30" creationId="{C5E8AB4F-E66C-ADBB-1324-5809DF9DABDD}"/>
          </ac:spMkLst>
        </pc:spChg>
        <pc:spChg chg="mod">
          <ac:chgData name="Ganguillet, Simone" userId="5e6124d2-95ea-44b8-bec4-0f020d031df8" providerId="ADAL" clId="{E8547628-311A-5674-8382-A87B2EA32940}" dt="2025-11-26T10:02:23.964" v="893" actId="1076"/>
          <ac:spMkLst>
            <pc:docMk/>
            <pc:sldMk cId="3248372165" sldId="1039"/>
            <ac:spMk id="32" creationId="{5FF7538C-5D92-5EB5-7003-C31E0E86CE4E}"/>
          </ac:spMkLst>
        </pc:spChg>
        <pc:spChg chg="del">
          <ac:chgData name="Ganguillet, Simone" userId="5e6124d2-95ea-44b8-bec4-0f020d031df8" providerId="ADAL" clId="{E8547628-311A-5674-8382-A87B2EA32940}" dt="2025-11-26T10:02:17.849" v="892" actId="478"/>
          <ac:spMkLst>
            <pc:docMk/>
            <pc:sldMk cId="3248372165" sldId="1039"/>
            <ac:spMk id="33" creationId="{E2D00E6F-50BE-72B1-F309-A234772DA92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3472" y="249428"/>
            <a:ext cx="4291477" cy="337244"/>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103231" y="249428"/>
            <a:ext cx="1235260" cy="337244"/>
          </a:xfrm>
          <a:prstGeom prst="rect">
            <a:avLst/>
          </a:prstGeom>
        </p:spPr>
        <p:txBody>
          <a:bodyPr vert="horz" lIns="0" tIns="0" rIns="0" bIns="0" rtlCol="0"/>
          <a:lstStyle>
            <a:lvl1pPr algn="r">
              <a:defRPr sz="1200"/>
            </a:lvl1pPr>
          </a:lstStyle>
          <a:p>
            <a:fld id="{EEC665CA-D682-48EC-95D2-126FD6449D65}" type="datetime1">
              <a:rPr lang="de-CH" sz="900" smtClean="0"/>
              <a:t>26.11.2025</a:t>
            </a:fld>
            <a:endParaRPr lang="de-CH" sz="900"/>
          </a:p>
        </p:txBody>
      </p:sp>
      <p:sp>
        <p:nvSpPr>
          <p:cNvPr id="4" name="Fußzeilenplatzhalter 3"/>
          <p:cNvSpPr>
            <a:spLocks noGrp="1"/>
          </p:cNvSpPr>
          <p:nvPr>
            <p:ph type="ftr" sz="quarter" idx="2"/>
          </p:nvPr>
        </p:nvSpPr>
        <p:spPr>
          <a:xfrm>
            <a:off x="473472" y="9230471"/>
            <a:ext cx="4291477" cy="360265"/>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103231" y="9230473"/>
            <a:ext cx="1235260" cy="360263"/>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132" userDrawn="1">
          <p15:clr>
            <a:srgbClr val="F26B43"/>
          </p15:clr>
        </p15:guide>
        <p15:guide id="2" pos="214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498475" y="977900"/>
            <a:ext cx="6045200" cy="3400425"/>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0040" y="9472788"/>
            <a:ext cx="2215455" cy="195188"/>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25993" y="9472788"/>
            <a:ext cx="865325" cy="195188"/>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a:p>
        </p:txBody>
      </p:sp>
      <p:sp>
        <p:nvSpPr>
          <p:cNvPr id="16" name="Notizenplatzhalter 15"/>
          <p:cNvSpPr>
            <a:spLocks noGrp="1"/>
          </p:cNvSpPr>
          <p:nvPr>
            <p:ph type="body" sz="quarter" idx="3"/>
          </p:nvPr>
        </p:nvSpPr>
        <p:spPr>
          <a:xfrm>
            <a:off x="768232" y="4658072"/>
            <a:ext cx="5523086" cy="4619476"/>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201415" y="463025"/>
            <a:ext cx="2081242" cy="201940"/>
          </a:xfrm>
          <a:prstGeom prst="rect">
            <a:avLst/>
          </a:prstGeom>
        </p:spPr>
        <p:txBody>
          <a:bodyPr vert="horz" lIns="0" tIns="0" rIns="0" bIns="0" rtlCol="0"/>
          <a:lstStyle>
            <a:lvl1pPr algn="r">
              <a:defRPr sz="900"/>
            </a:lvl1pPr>
          </a:lstStyle>
          <a:p>
            <a:fld id="{A17AAF7D-4283-4014-80F4-26E915FEACF8}" type="datetime1">
              <a:rPr lang="de-CH" smtClean="0"/>
              <a:t>26.11.2025</a:t>
            </a:fld>
            <a:endParaRPr lang="de-CH"/>
          </a:p>
        </p:txBody>
      </p:sp>
      <p:sp>
        <p:nvSpPr>
          <p:cNvPr id="18" name="Kopfzeilenplatzhalter 17"/>
          <p:cNvSpPr>
            <a:spLocks noGrp="1"/>
          </p:cNvSpPr>
          <p:nvPr>
            <p:ph type="hdr" sz="quarter"/>
          </p:nvPr>
        </p:nvSpPr>
        <p:spPr>
          <a:xfrm>
            <a:off x="759571" y="469725"/>
            <a:ext cx="3227269" cy="195240"/>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2" userDrawn="1">
          <p15:clr>
            <a:srgbClr val="F26B43"/>
          </p15:clr>
        </p15:guide>
        <p15:guide id="2" pos="214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sz="120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3588357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08CBE-32D5-6C09-34F5-3C2917E7C6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923AE73-70CD-FBBC-64BF-F611981262B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CBFF6E35-6C80-2E89-E38F-30048706B8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de-CH" sz="1200" b="0">
              <a:latin typeface="+mj-lt"/>
            </a:endParaRPr>
          </a:p>
        </p:txBody>
      </p:sp>
      <p:sp>
        <p:nvSpPr>
          <p:cNvPr id="4" name="Foliennummernplatzhalter 3">
            <a:extLst>
              <a:ext uri="{FF2B5EF4-FFF2-40B4-BE49-F238E27FC236}">
                <a16:creationId xmlns:a16="http://schemas.microsoft.com/office/drawing/2014/main" id="{31143F95-C57C-6353-F725-5A83FBCA6950}"/>
              </a:ext>
            </a:extLst>
          </p:cNvPr>
          <p:cNvSpPr>
            <a:spLocks noGrp="1"/>
          </p:cNvSpPr>
          <p:nvPr>
            <p:ph type="sldNum" sz="quarter" idx="5"/>
          </p:nvPr>
        </p:nvSpPr>
        <p:spPr/>
        <p:txBody>
          <a:bodyPr/>
          <a:lstStyle/>
          <a:p>
            <a:fld id="{83C81C81-E364-4366-A610-2DB15FF98538}" type="slidenum">
              <a:rPr lang="de-CH" smtClean="0"/>
              <a:pPr/>
              <a:t>10</a:t>
            </a:fld>
            <a:endParaRPr lang="de-CH"/>
          </a:p>
        </p:txBody>
      </p:sp>
    </p:spTree>
    <p:extLst>
      <p:ext uri="{BB962C8B-B14F-4D97-AF65-F5344CB8AC3E}">
        <p14:creationId xmlns:p14="http://schemas.microsoft.com/office/powerpoint/2010/main" val="365296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4F4C7-60F4-0105-3ADD-9C4903FE206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556598F-CAF1-C252-A553-24BDE305DAE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8FF74B6-A144-5F63-973C-E66417A97BD6}"/>
              </a:ext>
            </a:extLst>
          </p:cNvPr>
          <p:cNvSpPr>
            <a:spLocks noGrp="1"/>
          </p:cNvSpPr>
          <p:nvPr>
            <p:ph type="body" idx="1"/>
          </p:nvPr>
        </p:nvSpPr>
        <p:spPr/>
        <p:txBody>
          <a:bodyPr/>
          <a:lstStyle/>
          <a:p>
            <a:pPr>
              <a:lnSpc>
                <a:spcPct val="116000"/>
              </a:lnSpc>
              <a:spcAft>
                <a:spcPts val="800"/>
              </a:spcAft>
            </a:pPr>
            <a:endParaRPr lang="de-DE" sz="1200"/>
          </a:p>
        </p:txBody>
      </p:sp>
      <p:sp>
        <p:nvSpPr>
          <p:cNvPr id="4" name="Foliennummernplatzhalter 3">
            <a:extLst>
              <a:ext uri="{FF2B5EF4-FFF2-40B4-BE49-F238E27FC236}">
                <a16:creationId xmlns:a16="http://schemas.microsoft.com/office/drawing/2014/main" id="{11CF688C-92CC-926C-DA81-AB1C709264C3}"/>
              </a:ext>
            </a:extLst>
          </p:cNvPr>
          <p:cNvSpPr>
            <a:spLocks noGrp="1"/>
          </p:cNvSpPr>
          <p:nvPr>
            <p:ph type="sldNum" sz="quarter" idx="5"/>
          </p:nvPr>
        </p:nvSpPr>
        <p:spPr/>
        <p:txBody>
          <a:bodyPr/>
          <a:lstStyle/>
          <a:p>
            <a:fld id="{83C81C81-E364-4366-A610-2DB15FF98538}" type="slidenum">
              <a:rPr lang="de-CH" smtClean="0"/>
              <a:pPr/>
              <a:t>11</a:t>
            </a:fld>
            <a:endParaRPr lang="de-CH"/>
          </a:p>
        </p:txBody>
      </p:sp>
    </p:spTree>
    <p:extLst>
      <p:ext uri="{BB962C8B-B14F-4D97-AF65-F5344CB8AC3E}">
        <p14:creationId xmlns:p14="http://schemas.microsoft.com/office/powerpoint/2010/main" val="2362980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E070B-7AF0-843B-0F25-D6C64840B2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D1638B-8BE7-7107-7552-3DA7CEA6EE6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FAD203E-5F77-26CF-B9CB-E8306F851E0A}"/>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9CBC738A-2C5C-87B6-3CD2-3DECB465D957}"/>
              </a:ext>
            </a:extLst>
          </p:cNvPr>
          <p:cNvSpPr>
            <a:spLocks noGrp="1"/>
          </p:cNvSpPr>
          <p:nvPr>
            <p:ph type="sldNum" sz="quarter" idx="5"/>
          </p:nvPr>
        </p:nvSpPr>
        <p:spPr/>
        <p:txBody>
          <a:bodyPr/>
          <a:lstStyle/>
          <a:p>
            <a:fld id="{83C81C81-E364-4366-A610-2DB15FF98538}" type="slidenum">
              <a:rPr lang="de-CH" smtClean="0"/>
              <a:pPr/>
              <a:t>12</a:t>
            </a:fld>
            <a:endParaRPr lang="de-CH"/>
          </a:p>
        </p:txBody>
      </p:sp>
    </p:spTree>
    <p:extLst>
      <p:ext uri="{BB962C8B-B14F-4D97-AF65-F5344CB8AC3E}">
        <p14:creationId xmlns:p14="http://schemas.microsoft.com/office/powerpoint/2010/main" val="177711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8CB92-9E37-66A8-ECF9-4D1567BB72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C42E178-FE53-0520-CD25-501FAFF8502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3E58BB5-54A5-EFE5-171C-D49ADF0253A1}"/>
              </a:ext>
            </a:extLst>
          </p:cNvPr>
          <p:cNvSpPr>
            <a:spLocks noGrp="1"/>
          </p:cNvSpPr>
          <p:nvPr>
            <p:ph type="body" idx="1"/>
          </p:nvPr>
        </p:nvSpPr>
        <p:spPr/>
        <p:txBody>
          <a:bodyPr/>
          <a:lstStyle/>
          <a:p>
            <a:endParaRPr lang="de-DE" sz="1200" b="0"/>
          </a:p>
        </p:txBody>
      </p:sp>
      <p:sp>
        <p:nvSpPr>
          <p:cNvPr id="4" name="Foliennummernplatzhalter 3">
            <a:extLst>
              <a:ext uri="{FF2B5EF4-FFF2-40B4-BE49-F238E27FC236}">
                <a16:creationId xmlns:a16="http://schemas.microsoft.com/office/drawing/2014/main" id="{24B69152-973F-899D-4BB9-1ADD3D7CACE4}"/>
              </a:ext>
            </a:extLst>
          </p:cNvPr>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229756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D84EC-4BE6-2236-F0F2-2E228583D8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AF69F5F-865A-1F5C-B53E-731A04C1BAF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444182C-5AFB-D578-8AA3-73F3F6614560}"/>
              </a:ext>
            </a:extLst>
          </p:cNvPr>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200"/>
              </a:spcAft>
              <a:buClrTx/>
              <a:buSzTx/>
              <a:buFont typeface="Arial" panose="020B0604020202020204" pitchFamily="34" charset="0"/>
              <a:buNone/>
              <a:tabLst/>
              <a:defRPr/>
            </a:pPr>
            <a:endParaRPr lang="de-CH" sz="1100"/>
          </a:p>
        </p:txBody>
      </p:sp>
      <p:sp>
        <p:nvSpPr>
          <p:cNvPr id="4" name="Foliennummernplatzhalter 3">
            <a:extLst>
              <a:ext uri="{FF2B5EF4-FFF2-40B4-BE49-F238E27FC236}">
                <a16:creationId xmlns:a16="http://schemas.microsoft.com/office/drawing/2014/main" id="{AF1CD8F9-3C11-28AB-A360-4C31C8762405}"/>
              </a:ext>
            </a:extLst>
          </p:cNvPr>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3010296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2BF84-C108-090C-9060-D61A61EEC9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6C0667C-FCB8-D033-9FFA-86521879FB62}"/>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052FB698-EFDD-1479-FAC7-137F2C887403}"/>
              </a:ext>
            </a:extLst>
          </p:cNvPr>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200"/>
              </a:spcAft>
              <a:buClrTx/>
              <a:buSzTx/>
              <a:buFont typeface="Arial" panose="020B0604020202020204" pitchFamily="34" charset="0"/>
              <a:buNone/>
              <a:tabLst/>
              <a:defRPr/>
            </a:pPr>
            <a:endParaRPr lang="de-CH"/>
          </a:p>
        </p:txBody>
      </p:sp>
      <p:sp>
        <p:nvSpPr>
          <p:cNvPr id="4" name="Foliennummernplatzhalter 3">
            <a:extLst>
              <a:ext uri="{FF2B5EF4-FFF2-40B4-BE49-F238E27FC236}">
                <a16:creationId xmlns:a16="http://schemas.microsoft.com/office/drawing/2014/main" id="{F5EAA95A-302B-3B59-17DE-E5D9DDD7382A}"/>
              </a:ext>
            </a:extLst>
          </p:cNvPr>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322814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a:p>
        </p:txBody>
      </p:sp>
    </p:spTree>
    <p:extLst>
      <p:ext uri="{BB962C8B-B14F-4D97-AF65-F5344CB8AC3E}">
        <p14:creationId xmlns:p14="http://schemas.microsoft.com/office/powerpoint/2010/main" val="245586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73122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algn="just"/>
            <a:endParaRPr lang="de-CH" sz="1200" b="0" i="0">
              <a:effectLst/>
              <a:latin typeface="+mj-lt"/>
              <a:cs typeface="Raavi" panose="020B0502040204020203" pitchFamily="34" charset="0"/>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252603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3</a:t>
            </a:fld>
            <a:endParaRPr lang="de-CH"/>
          </a:p>
        </p:txBody>
      </p:sp>
    </p:spTree>
    <p:extLst>
      <p:ext uri="{BB962C8B-B14F-4D97-AF65-F5344CB8AC3E}">
        <p14:creationId xmlns:p14="http://schemas.microsoft.com/office/powerpoint/2010/main" val="379944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CH" sz="1200">
              <a:latin typeface="+mj-lt"/>
            </a:endParaRPr>
          </a:p>
        </p:txBody>
      </p:sp>
      <p:sp>
        <p:nvSpPr>
          <p:cNvPr id="4" name="Foliennummernplatzhalter 3"/>
          <p:cNvSpPr>
            <a:spLocks noGrp="1"/>
          </p:cNvSpPr>
          <p:nvPr>
            <p:ph type="sldNum" sz="quarter" idx="5"/>
          </p:nvPr>
        </p:nvSpPr>
        <p:spPr/>
        <p:txBody>
          <a:bodyPr/>
          <a:lstStyle/>
          <a:p>
            <a:fld id="{83C81C81-E364-4366-A610-2DB15FF98538}" type="slidenum">
              <a:rPr lang="de-CH" smtClean="0"/>
              <a:pPr/>
              <a:t>4</a:t>
            </a:fld>
            <a:endParaRPr lang="de-CH"/>
          </a:p>
        </p:txBody>
      </p:sp>
    </p:spTree>
    <p:extLst>
      <p:ext uri="{BB962C8B-B14F-4D97-AF65-F5344CB8AC3E}">
        <p14:creationId xmlns:p14="http://schemas.microsoft.com/office/powerpoint/2010/main" val="37567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71567-3869-81B8-FC17-3163503320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A0116E-2A3D-AFAA-E1B0-9D4FBCB78F2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FA5C0A0-A841-E281-CC20-9F95A7D55B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de-CH" i="0"/>
          </a:p>
        </p:txBody>
      </p:sp>
      <p:sp>
        <p:nvSpPr>
          <p:cNvPr id="4" name="Foliennummernplatzhalter 3">
            <a:extLst>
              <a:ext uri="{FF2B5EF4-FFF2-40B4-BE49-F238E27FC236}">
                <a16:creationId xmlns:a16="http://schemas.microsoft.com/office/drawing/2014/main" id="{E77BDBE1-D054-22F3-7298-D0B1094CB331}"/>
              </a:ext>
            </a:extLst>
          </p:cNvPr>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173972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1381618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7</a:t>
            </a:fld>
            <a:endParaRPr lang="de-CH"/>
          </a:p>
        </p:txBody>
      </p:sp>
    </p:spTree>
    <p:extLst>
      <p:ext uri="{BB962C8B-B14F-4D97-AF65-F5344CB8AC3E}">
        <p14:creationId xmlns:p14="http://schemas.microsoft.com/office/powerpoint/2010/main" val="7743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98463-72DB-AB0B-47B9-EAEC05902CE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DC1E02-963D-BEDD-E330-CC1321017D2D}"/>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D7895444-D22F-3CEB-8907-F979C0BCBD5D}"/>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89D05CA0-6EFB-4F81-5CF3-1E797308E231}"/>
              </a:ext>
            </a:extLst>
          </p:cNvPr>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244825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C3B9C-7E1F-775D-DB97-2329EC3E97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E0AEAD-EE38-B091-ADCD-A41FE211E5A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C7B1ED1-4DD7-0852-8202-160EDF29D4E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9BE5A78-BF88-AEF0-380C-359768CC90C8}"/>
              </a:ext>
            </a:extLst>
          </p:cNvPr>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2139069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2040BAA5-8ED1-5052-684A-DB6BB56E8FD6}"/>
              </a:ext>
            </a:extLst>
          </p:cNvPr>
          <p:cNvSpPr/>
          <p:nvPr userDrawn="1"/>
        </p:nvSpPr>
        <p:spPr>
          <a:xfrm>
            <a:off x="0" y="846667"/>
            <a:ext cx="6102000" cy="6011333"/>
          </a:xfrm>
          <a:prstGeom prst="rect">
            <a:avLst/>
          </a:prstGeom>
          <a:solidFill>
            <a:srgbClr val="FDE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408076" y="6223621"/>
            <a:ext cx="2631600" cy="216000"/>
          </a:xfrm>
        </p:spPr>
        <p:txBody>
          <a:bodyPr/>
          <a:lstStyle>
            <a:lvl1pPr>
              <a:defRPr sz="1350"/>
            </a:lvl1pPr>
          </a:lstStyle>
          <a:p>
            <a:fld id="{D6BD6B2F-6A75-4680-8B5A-C507A5FE34B4}" type="datetime1">
              <a:rPr lang="de-DE" smtClean="0"/>
              <a:t>26.11.2025</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031569" y="148321"/>
            <a:ext cx="360000" cy="36000"/>
          </a:xfrm>
        </p:spPr>
        <p:txBody>
          <a:bodyPr/>
          <a:lstStyle>
            <a:lvl1pPr>
              <a:defRPr sz="100">
                <a:solidFill>
                  <a:schemeClr val="bg1"/>
                </a:solidFill>
              </a:defRPr>
            </a:lvl1pPr>
          </a:lstStyle>
          <a:p>
            <a:r>
              <a:rPr lang="de-CH"/>
              <a:t>https://infokos.soe-sbg.at/</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031569" y="148321"/>
            <a:ext cx="360000" cy="36000"/>
          </a:xfrm>
          <a:prstGeom prst="rect">
            <a:avLst/>
          </a:prstGeom>
        </p:spPr>
        <p:txBody>
          <a:bodyPr/>
          <a:lstStyle>
            <a:lvl1pPr>
              <a:defRPr sz="100">
                <a:solidFill>
                  <a:schemeClr val="bg1"/>
                </a:solidFill>
              </a:defRPr>
            </a:lvl1pPr>
          </a:lstStyle>
          <a:p>
            <a:fld id="{442AD375-037F-43D0-B059-5172DA06796A}" type="slidenum">
              <a:rPr lang="de-CH" smtClean="0"/>
              <a:pPr/>
              <a:t>‹#›</a:t>
            </a:fld>
            <a:endParaRPr lang="de-CH"/>
          </a:p>
        </p:txBody>
      </p:sp>
      <p:sp>
        <p:nvSpPr>
          <p:cNvPr id="7" name="Bildplatzhalter 3">
            <a:extLst>
              <a:ext uri="{FF2B5EF4-FFF2-40B4-BE49-F238E27FC236}">
                <a16:creationId xmlns:a16="http://schemas.microsoft.com/office/drawing/2014/main" id="{594B6BE9-185E-A88B-41DA-D0D14396ED72}"/>
              </a:ext>
            </a:extLst>
          </p:cNvPr>
          <p:cNvSpPr>
            <a:spLocks noGrp="1"/>
          </p:cNvSpPr>
          <p:nvPr>
            <p:ph type="pic" sz="quarter" idx="17" hasCustomPrompt="1"/>
          </p:nvPr>
        </p:nvSpPr>
        <p:spPr>
          <a:xfrm>
            <a:off x="6103027" y="850779"/>
            <a:ext cx="5323238" cy="6007221"/>
          </a:xfrm>
          <a:solidFill>
            <a:schemeClr val="accent5">
              <a:lumMod val="40000"/>
              <a:lumOff val="60000"/>
            </a:schemeClr>
          </a:solidFill>
        </p:spPr>
        <p:txBody>
          <a:bodyPr anchor="t"/>
          <a:lstStyle>
            <a:lvl1pPr marL="0" indent="0" algn="ctr">
              <a:buNone/>
              <a:defRPr sz="1600" b="0"/>
            </a:lvl1pPr>
          </a:lstStyle>
          <a:p>
            <a:r>
              <a:rPr lang="de-CH"/>
              <a:t> Ersetzen Sie diesen Platzhalter durch ein Bild </a:t>
            </a:r>
            <a:br>
              <a:rPr lang="de-CH"/>
            </a:br>
            <a:r>
              <a:rPr lang="de-CH"/>
              <a:t>(Grösse und Position beibehalten).</a:t>
            </a:r>
            <a:br>
              <a:rPr lang="de-CH"/>
            </a:br>
            <a:br>
              <a:rPr lang="de-CH"/>
            </a:br>
            <a:r>
              <a:rPr lang="de-CH"/>
              <a:t>Eine Auswahl an FHNW-Bildern finden Sie im </a:t>
            </a:r>
            <a:br>
              <a:rPr lang="de-CH"/>
            </a:br>
            <a:r>
              <a:rPr lang="de-CH"/>
              <a:t>«Content </a:t>
            </a:r>
            <a:r>
              <a:rPr lang="de-CH" err="1"/>
              <a:t>Chooser</a:t>
            </a:r>
            <a:r>
              <a:rPr lang="de-CH"/>
              <a:t>» rechts in PowerPoint </a:t>
            </a:r>
            <a:br>
              <a:rPr lang="de-CH"/>
            </a:br>
            <a:r>
              <a:rPr lang="de-CH"/>
              <a:t>oder unter dem Menüpunkt «Einfügen &gt; Inhalte».</a:t>
            </a:r>
            <a:br>
              <a:rPr lang="de-CH"/>
            </a:br>
            <a:br>
              <a:rPr lang="de-CH"/>
            </a:br>
            <a:r>
              <a:rPr lang="de-CH"/>
              <a:t>Eigene Bilder können Sie durch einen Klick auf das untenstehende Icon einfügen.</a:t>
            </a:r>
          </a:p>
        </p:txBody>
      </p:sp>
      <p:sp>
        <p:nvSpPr>
          <p:cNvPr id="5" name="Textplatzhalter 6">
            <a:extLst>
              <a:ext uri="{FF2B5EF4-FFF2-40B4-BE49-F238E27FC236}">
                <a16:creationId xmlns:a16="http://schemas.microsoft.com/office/drawing/2014/main" id="{287EEC27-B21C-02CA-ECBC-917FAECFBDA5}"/>
              </a:ext>
            </a:extLst>
          </p:cNvPr>
          <p:cNvSpPr>
            <a:spLocks noGrp="1"/>
          </p:cNvSpPr>
          <p:nvPr>
            <p:ph type="body" sz="quarter" idx="18" hasCustomPrompt="1"/>
          </p:nvPr>
        </p:nvSpPr>
        <p:spPr>
          <a:xfrm>
            <a:off x="408076" y="5229000"/>
            <a:ext cx="5265300" cy="935263"/>
          </a:xfrm>
        </p:spPr>
        <p:txBody>
          <a:bodyPr anchor="b"/>
          <a:lstStyle>
            <a:lvl1pPr marL="0" indent="0">
              <a:buNone/>
              <a:defRPr sz="1350">
                <a:latin typeface="+mn-lt"/>
                <a:cs typeface="Arial" panose="020B0604020202020204" pitchFamily="34" charset="0"/>
              </a:defRPr>
            </a:lvl1pPr>
          </a:lstStyle>
          <a:p>
            <a:r>
              <a:rPr lang="de-CH" sz="1350"/>
              <a:t>Vorname Name</a:t>
            </a:r>
          </a:p>
        </p:txBody>
      </p:sp>
      <p:sp>
        <p:nvSpPr>
          <p:cNvPr id="9" name="Titel 1">
            <a:extLst>
              <a:ext uri="{FF2B5EF4-FFF2-40B4-BE49-F238E27FC236}">
                <a16:creationId xmlns:a16="http://schemas.microsoft.com/office/drawing/2014/main" id="{D6CC97B3-B836-D6D6-7A42-566F071FE557}"/>
              </a:ext>
            </a:extLst>
          </p:cNvPr>
          <p:cNvSpPr>
            <a:spLocks noGrp="1"/>
          </p:cNvSpPr>
          <p:nvPr>
            <p:ph type="ctrTitle" hasCustomPrompt="1"/>
          </p:nvPr>
        </p:nvSpPr>
        <p:spPr>
          <a:xfrm>
            <a:off x="407368" y="1117240"/>
            <a:ext cx="5265301" cy="1231106"/>
          </a:xfrm>
        </p:spPr>
        <p:txBody>
          <a:bodyPr wrap="square" anchor="t">
            <a:noAutofit/>
          </a:bodyPr>
          <a:lstStyle>
            <a:lvl1pPr>
              <a:defRPr sz="4000" b="1">
                <a:latin typeface="+mj-lt"/>
              </a:defRPr>
            </a:lvl1pPr>
          </a:lstStyle>
          <a:p>
            <a:r>
              <a:rPr lang="de-CH"/>
              <a:t>Titel </a:t>
            </a:r>
            <a:br>
              <a:rPr lang="de-CH"/>
            </a:br>
            <a:r>
              <a:rPr lang="de-CH"/>
              <a:t>hinzufügen</a:t>
            </a:r>
          </a:p>
        </p:txBody>
      </p:sp>
      <p:sp>
        <p:nvSpPr>
          <p:cNvPr id="12" name="Untertitel 2">
            <a:extLst>
              <a:ext uri="{FF2B5EF4-FFF2-40B4-BE49-F238E27FC236}">
                <a16:creationId xmlns:a16="http://schemas.microsoft.com/office/drawing/2014/main" id="{6EFFB021-AEC2-B428-A250-E8A8F84795C1}"/>
              </a:ext>
            </a:extLst>
          </p:cNvPr>
          <p:cNvSpPr>
            <a:spLocks noGrp="1"/>
          </p:cNvSpPr>
          <p:nvPr>
            <p:ph type="subTitle" idx="1" hasCustomPrompt="1"/>
          </p:nvPr>
        </p:nvSpPr>
        <p:spPr>
          <a:xfrm>
            <a:off x="408076" y="2926800"/>
            <a:ext cx="5265300" cy="1510200"/>
          </a:xfrm>
        </p:spPr>
        <p:txBody>
          <a:bodyPr/>
          <a:lstStyle>
            <a:lvl1pPr marL="0" indent="0">
              <a:lnSpc>
                <a:spcPct val="100000"/>
              </a:lnSpc>
              <a:buNone/>
              <a:defRPr sz="2400" b="1">
                <a:latin typeface="+mn-lt"/>
              </a:defRPr>
            </a:lvl1p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lang="de-CH" noProof="0"/>
              <a:t>Untertitel </a:t>
            </a:r>
            <a:br>
              <a:rPr lang="de-CH" noProof="0"/>
            </a:br>
            <a:r>
              <a:rPr lang="de-CH" noProof="0"/>
              <a:t>hinzufügen</a:t>
            </a: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1EE0AA98-045D-414B-BF02-AB0DA5A58FC9}" type="datetime1">
              <a:rPr lang="de-DE" smtClean="0"/>
              <a:t>26.11.2025</a:t>
            </a:fld>
            <a:endParaRPr lang="de-CH"/>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https://immersion-autrement.ch/</a:t>
            </a:r>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6800" y="1170372"/>
            <a:ext cx="11012400" cy="492443"/>
          </a:xfrm>
        </p:spPr>
        <p:txBody>
          <a:bodyPr/>
          <a:lstStyle/>
          <a:p>
            <a:r>
              <a:rPr lang="de-CH"/>
              <a:t>Titel hinzufügen</a:t>
            </a:r>
          </a:p>
        </p:txBody>
      </p:sp>
      <p:sp>
        <p:nvSpPr>
          <p:cNvPr id="3" name="Inhaltsplatzhalter 2"/>
          <p:cNvSpPr>
            <a:spLocks noGrp="1"/>
          </p:cNvSpPr>
          <p:nvPr>
            <p:ph idx="1" hasCustomPrompt="1"/>
          </p:nvPr>
        </p:nvSpPr>
        <p:spPr>
          <a:xfrm>
            <a:off x="406800" y="1989138"/>
            <a:ext cx="11016850" cy="4175125"/>
          </a:xfrm>
        </p:spPr>
        <p:txBody>
          <a:bodyPr/>
          <a:lstStyle>
            <a:lvl1pPr>
              <a:defRPr/>
            </a:lvl1pPr>
            <a:lvl3pPr marL="536575" indent="-268288">
              <a:defRPr/>
            </a:lvl3pPr>
          </a:lstStyle>
          <a:p>
            <a:pPr lvl="0"/>
            <a:r>
              <a:rPr lang="de-DE"/>
              <a:t>Inhalt hinzufügen</a:t>
            </a:r>
          </a:p>
        </p:txBody>
      </p:sp>
      <p:sp>
        <p:nvSpPr>
          <p:cNvPr id="9" name="Datumsplatzhalter 8">
            <a:extLst>
              <a:ext uri="{FF2B5EF4-FFF2-40B4-BE49-F238E27FC236}">
                <a16:creationId xmlns:a16="http://schemas.microsoft.com/office/drawing/2014/main" id="{89AB9197-1220-80BD-481F-90A973E1A02F}"/>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10" name="Fußzeilenplatzhalter 9">
            <a:extLst>
              <a:ext uri="{FF2B5EF4-FFF2-40B4-BE49-F238E27FC236}">
                <a16:creationId xmlns:a16="http://schemas.microsoft.com/office/drawing/2014/main" id="{2D173F40-185C-2ADF-A4DC-16363A32CC2E}"/>
              </a:ext>
            </a:extLst>
          </p:cNvPr>
          <p:cNvSpPr>
            <a:spLocks noGrp="1"/>
          </p:cNvSpPr>
          <p:nvPr>
            <p:ph type="ftr" sz="quarter" idx="11"/>
          </p:nvPr>
        </p:nvSpPr>
        <p:spPr/>
        <p:txBody>
          <a:bodyPr/>
          <a:lstStyle/>
          <a:p>
            <a:r>
              <a:rPr lang="de-CH"/>
              <a:t>https://immersion-autrement.ch/</a:t>
            </a:r>
          </a:p>
        </p:txBody>
      </p:sp>
      <p:sp>
        <p:nvSpPr>
          <p:cNvPr id="11" name="Foliennummernplatzhalter 10">
            <a:extLst>
              <a:ext uri="{FF2B5EF4-FFF2-40B4-BE49-F238E27FC236}">
                <a16:creationId xmlns:a16="http://schemas.microsoft.com/office/drawing/2014/main" id="{40A1AFE9-5D1C-2846-D3BD-C3EFFEF9A52A}"/>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B03B558-1909-9EAA-030E-9F4C655318C3}"/>
              </a:ext>
            </a:extLst>
          </p:cNvPr>
          <p:cNvSpPr/>
          <p:nvPr userDrawn="1"/>
        </p:nvSpPr>
        <p:spPr>
          <a:xfrm>
            <a:off x="0" y="846667"/>
            <a:ext cx="11430000" cy="6011333"/>
          </a:xfrm>
          <a:prstGeom prst="rect">
            <a:avLst/>
          </a:prstGeom>
          <a:solidFill>
            <a:srgbClr val="FDE70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endParaRPr lang="de-CH"/>
          </a:p>
        </p:txBody>
      </p:sp>
      <p:sp>
        <p:nvSpPr>
          <p:cNvPr id="2" name="Titel 1"/>
          <p:cNvSpPr>
            <a:spLocks noGrp="1"/>
          </p:cNvSpPr>
          <p:nvPr>
            <p:ph type="title" hasCustomPrompt="1"/>
          </p:nvPr>
        </p:nvSpPr>
        <p:spPr>
          <a:xfrm>
            <a:off x="406800" y="1067524"/>
            <a:ext cx="10587038" cy="921613"/>
          </a:xfrm>
        </p:spPr>
        <p:txBody>
          <a:bodyPr/>
          <a:lstStyle>
            <a:lvl1pPr>
              <a:defRPr sz="5850"/>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rot="16200000">
            <a:off x="12030000" y="162000"/>
            <a:ext cx="360000" cy="36000"/>
          </a:xfrm>
        </p:spPr>
        <p:txBody>
          <a:bodyPr/>
          <a:lstStyle>
            <a:lvl1pPr>
              <a:defRPr sz="100">
                <a:solidFill>
                  <a:schemeClr val="bg1"/>
                </a:solidFill>
              </a:defRPr>
            </a:lvl1pPr>
          </a:lstStyle>
          <a:p>
            <a:fld id="{14C845AD-91D9-4D46-B309-D10EF239535A}" type="datetime1">
              <a:rPr lang="de-DE" smtClean="0"/>
              <a:t>26.11.2025</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rot="16200000">
            <a:off x="12030000" y="162000"/>
            <a:ext cx="360000" cy="36000"/>
          </a:xfrm>
        </p:spPr>
        <p:txBody>
          <a:bodyPr/>
          <a:lstStyle>
            <a:lvl1pPr>
              <a:defRPr sz="100">
                <a:solidFill>
                  <a:schemeClr val="bg1"/>
                </a:solidFill>
              </a:defRPr>
            </a:lvl1pPr>
          </a:lstStyle>
          <a:p>
            <a:r>
              <a:rPr lang="de-CH"/>
              <a:t>https://infokos.soe-sbg.at/</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211814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6800" y="1170372"/>
            <a:ext cx="11012400" cy="492443"/>
          </a:xfrm>
        </p:spPr>
        <p:txBody>
          <a:bodyPr/>
          <a:lstStyle>
            <a:lvl1pPr>
              <a:defRPr b="0"/>
            </a:lvl1pPr>
          </a:lstStyle>
          <a:p>
            <a:r>
              <a:rPr lang="de-CH"/>
              <a:t>Titel hinzufügen</a:t>
            </a:r>
          </a:p>
        </p:txBody>
      </p:sp>
      <p:sp>
        <p:nvSpPr>
          <p:cNvPr id="3" name="Inhaltsplatzhalter 2"/>
          <p:cNvSpPr>
            <a:spLocks noGrp="1"/>
          </p:cNvSpPr>
          <p:nvPr>
            <p:ph idx="1" hasCustomPrompt="1"/>
          </p:nvPr>
        </p:nvSpPr>
        <p:spPr>
          <a:xfrm>
            <a:off x="406800" y="1989138"/>
            <a:ext cx="11016850" cy="4175125"/>
          </a:xfrm>
        </p:spPr>
        <p:txBody>
          <a:bodyPr/>
          <a:lstStyle>
            <a:lvl1pPr marL="270000" indent="-270000">
              <a:buFont typeface="+mj-lt"/>
              <a:buAutoNum type="arabicPeriod"/>
              <a:defRPr sz="2000"/>
            </a:lvl1pPr>
            <a:lvl2pPr marL="540000" indent="-270000">
              <a:buFont typeface="+mj-lt"/>
              <a:buAutoNum type="alphaLcPeriod"/>
              <a:defRPr sz="2000"/>
            </a:lvl2pPr>
            <a:lvl3pPr marL="810000" indent="-270000">
              <a:defRPr sz="2000"/>
            </a:lvl3pPr>
            <a:lvl4pPr marL="1080000" indent="-270000">
              <a:defRPr sz="2000"/>
            </a:lvl4pPr>
            <a:lvl5pPr marL="1350000" indent="-270000">
              <a:defRPr sz="2000"/>
            </a:lvl5pPr>
          </a:lstStyle>
          <a:p>
            <a:pPr lvl="0"/>
            <a:r>
              <a:rPr lang="de-DE"/>
              <a:t>Inhalt hinzufügen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5697947-06BB-4765-BEA0-4C6C5DE4E9F0}" type="datetime1">
              <a:rPr lang="de-DE" smtClean="0"/>
              <a:t>26.11.2025</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1798374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6800" y="1170372"/>
            <a:ext cx="11012400" cy="492443"/>
          </a:xfrm>
        </p:spPr>
        <p:txBody>
          <a:bodyPr/>
          <a:lstStyle/>
          <a:p>
            <a:r>
              <a:rPr lang="de-CH"/>
              <a:t>Titel hinzufügen</a:t>
            </a:r>
          </a:p>
        </p:txBody>
      </p:sp>
      <p:sp>
        <p:nvSpPr>
          <p:cNvPr id="3" name="Inhaltsplatzhalter 2"/>
          <p:cNvSpPr>
            <a:spLocks noGrp="1"/>
          </p:cNvSpPr>
          <p:nvPr>
            <p:ph sz="half" idx="1" hasCustomPrompt="1"/>
          </p:nvPr>
        </p:nvSpPr>
        <p:spPr>
          <a:xfrm>
            <a:off x="406800" y="1989137"/>
            <a:ext cx="5040000" cy="4175125"/>
          </a:xfrm>
        </p:spPr>
        <p:txBody>
          <a:bodyPr/>
          <a:lstStyle>
            <a:lvl1pPr>
              <a:defRPr/>
            </a:lvl1pPr>
          </a:lstStyle>
          <a:p>
            <a:pPr lvl="0"/>
            <a:r>
              <a:rPr lang="de-CH" noProof="0"/>
              <a:t>Inhalt hinzufügen</a:t>
            </a:r>
          </a:p>
        </p:txBody>
      </p:sp>
      <p:sp>
        <p:nvSpPr>
          <p:cNvPr id="4" name="Inhaltsplatzhalter 3"/>
          <p:cNvSpPr>
            <a:spLocks noGrp="1"/>
          </p:cNvSpPr>
          <p:nvPr>
            <p:ph sz="half" idx="2" hasCustomPrompt="1"/>
          </p:nvPr>
        </p:nvSpPr>
        <p:spPr>
          <a:xfrm>
            <a:off x="6385979" y="1989138"/>
            <a:ext cx="5037671" cy="4175125"/>
          </a:xfrm>
        </p:spPr>
        <p:txBody>
          <a:bodyPr/>
          <a:lstStyle>
            <a:lvl1pPr>
              <a:defRPr/>
            </a:lvl1pPr>
          </a:lstStyle>
          <a:p>
            <a:pPr lvl="0"/>
            <a:r>
              <a:rPr lang="de-CH" noProof="0"/>
              <a:t>Inhalt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94A28EF5-38F2-4474-B7E8-988075BB003D}" type="datetime1">
              <a:rPr lang="de-DE" smtClean="0"/>
              <a:t>26.11.2025</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https://immersion-autrement.ch/</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331862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und 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30175" y="1170372"/>
            <a:ext cx="5393475" cy="492443"/>
          </a:xfrm>
        </p:spPr>
        <p:txBody>
          <a:bodyPr/>
          <a:lstStyle/>
          <a:p>
            <a:r>
              <a:rPr lang="de-CH"/>
              <a:t>Titel hinzufügen</a:t>
            </a:r>
          </a:p>
        </p:txBody>
      </p:sp>
      <p:sp>
        <p:nvSpPr>
          <p:cNvPr id="4" name="Inhaltsplatzhalter 3"/>
          <p:cNvSpPr>
            <a:spLocks noGrp="1"/>
          </p:cNvSpPr>
          <p:nvPr>
            <p:ph sz="half" idx="2" hasCustomPrompt="1"/>
          </p:nvPr>
        </p:nvSpPr>
        <p:spPr>
          <a:xfrm>
            <a:off x="6030175" y="1989138"/>
            <a:ext cx="5393475" cy="4175125"/>
          </a:xfrm>
        </p:spPr>
        <p:txBody>
          <a:bodyPr/>
          <a:lstStyle>
            <a:lvl1pPr>
              <a:defRPr/>
            </a:lvl1pPr>
          </a:lstStyle>
          <a:p>
            <a:pPr lvl="0"/>
            <a:r>
              <a:rPr lang="de-CH" noProof="0"/>
              <a:t>Inhalt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99076011-0AAC-4FF3-B315-A372AC518B69}" type="datetime1">
              <a:rPr lang="de-DE" smtClean="0"/>
              <a:t>26.11.2025</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https://immersion-autrement.ch/</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
        <p:nvSpPr>
          <p:cNvPr id="3" name="Bildplatzhalter 3">
            <a:extLst>
              <a:ext uri="{FF2B5EF4-FFF2-40B4-BE49-F238E27FC236}">
                <a16:creationId xmlns:a16="http://schemas.microsoft.com/office/drawing/2014/main" id="{045B5233-76F3-BDA2-C5F4-340A566D3211}"/>
              </a:ext>
            </a:extLst>
          </p:cNvPr>
          <p:cNvSpPr>
            <a:spLocks noGrp="1"/>
          </p:cNvSpPr>
          <p:nvPr>
            <p:ph type="pic" sz="quarter" idx="17" hasCustomPrompt="1"/>
          </p:nvPr>
        </p:nvSpPr>
        <p:spPr>
          <a:xfrm>
            <a:off x="-2941" y="846001"/>
            <a:ext cx="5324400" cy="5688000"/>
          </a:xfrm>
          <a:solidFill>
            <a:schemeClr val="accent5">
              <a:lumMod val="40000"/>
              <a:lumOff val="60000"/>
            </a:schemeClr>
          </a:solidFill>
        </p:spPr>
        <p:txBody>
          <a:bodyPr anchor="t"/>
          <a:lstStyle>
            <a:lvl1pPr marL="0" indent="0" algn="ctr">
              <a:buNone/>
              <a:defRPr sz="1600" b="0"/>
            </a:lvl1pPr>
          </a:lstStyle>
          <a:p>
            <a:r>
              <a:rPr lang="de-CH"/>
              <a:t>Ersetzen Sie diesen Platzhalter durch ein Bild </a:t>
            </a:r>
            <a:br>
              <a:rPr lang="de-CH"/>
            </a:br>
            <a:r>
              <a:rPr lang="de-CH"/>
              <a:t>(Grösse und Position beibehalten).</a:t>
            </a:r>
            <a:br>
              <a:rPr lang="de-CH"/>
            </a:br>
            <a:br>
              <a:rPr lang="de-CH"/>
            </a:br>
            <a:r>
              <a:rPr lang="de-CH"/>
              <a:t>Eine Auswahl an FHNW-Bildern finden Sie im </a:t>
            </a:r>
            <a:br>
              <a:rPr lang="de-CH"/>
            </a:br>
            <a:r>
              <a:rPr lang="de-CH"/>
              <a:t>«Content </a:t>
            </a:r>
            <a:r>
              <a:rPr lang="de-CH" err="1"/>
              <a:t>Chooser</a:t>
            </a:r>
            <a:r>
              <a:rPr lang="de-CH"/>
              <a:t>» rechts in PowerPoint </a:t>
            </a:r>
            <a:br>
              <a:rPr lang="de-CH"/>
            </a:br>
            <a:r>
              <a:rPr lang="de-CH"/>
              <a:t>oder unter dem Menüpunkt «Einfügen &gt; Inhalte».</a:t>
            </a:r>
            <a:br>
              <a:rPr lang="de-CH"/>
            </a:br>
            <a:br>
              <a:rPr lang="de-CH"/>
            </a:br>
            <a:r>
              <a:rPr lang="de-CH"/>
              <a:t>Eigene Bilder können Sie durch einen Klick auf das untenstehende Icon einfügen.</a:t>
            </a:r>
          </a:p>
        </p:txBody>
      </p:sp>
    </p:spTree>
    <p:extLst>
      <p:ext uri="{BB962C8B-B14F-4D97-AF65-F5344CB8AC3E}">
        <p14:creationId xmlns:p14="http://schemas.microsoft.com/office/powerpoint/2010/main" val="399721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und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6800" y="1170372"/>
            <a:ext cx="5040000" cy="492443"/>
          </a:xfrm>
        </p:spPr>
        <p:txBody>
          <a:bodyPr/>
          <a:lstStyle/>
          <a:p>
            <a:r>
              <a:rPr lang="de-CH"/>
              <a:t>Titel hinzufügen</a:t>
            </a:r>
          </a:p>
        </p:txBody>
      </p:sp>
      <p:sp>
        <p:nvSpPr>
          <p:cNvPr id="4" name="Inhaltsplatzhalter 3"/>
          <p:cNvSpPr>
            <a:spLocks noGrp="1"/>
          </p:cNvSpPr>
          <p:nvPr>
            <p:ph sz="half" idx="2" hasCustomPrompt="1"/>
          </p:nvPr>
        </p:nvSpPr>
        <p:spPr>
          <a:xfrm>
            <a:off x="406800" y="1989138"/>
            <a:ext cx="5040000" cy="4175125"/>
          </a:xfrm>
        </p:spPr>
        <p:txBody>
          <a:bodyPr/>
          <a:lstStyle>
            <a:lvl1pPr>
              <a:defRPr/>
            </a:lvl1pPr>
          </a:lstStyle>
          <a:p>
            <a:pPr lvl="0"/>
            <a:r>
              <a:rPr lang="de-CH" noProof="0"/>
              <a:t>Inhalt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A4809447-EB49-4E16-B36F-8470122B622A}" type="datetime1">
              <a:rPr lang="de-DE" smtClean="0"/>
              <a:t>26.11.2025</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https://immersion-autrement.ch/</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
        <p:nvSpPr>
          <p:cNvPr id="8" name="Bildplatzhalter 3">
            <a:extLst>
              <a:ext uri="{FF2B5EF4-FFF2-40B4-BE49-F238E27FC236}">
                <a16:creationId xmlns:a16="http://schemas.microsoft.com/office/drawing/2014/main" id="{BFED3010-9542-8FB4-6B6D-FE4852968500}"/>
              </a:ext>
            </a:extLst>
          </p:cNvPr>
          <p:cNvSpPr>
            <a:spLocks noGrp="1"/>
          </p:cNvSpPr>
          <p:nvPr>
            <p:ph type="pic" sz="quarter" idx="17" hasCustomPrompt="1"/>
          </p:nvPr>
        </p:nvSpPr>
        <p:spPr>
          <a:xfrm>
            <a:off x="6098226" y="846000"/>
            <a:ext cx="5324400" cy="5688000"/>
          </a:xfrm>
          <a:solidFill>
            <a:schemeClr val="accent5">
              <a:lumMod val="40000"/>
              <a:lumOff val="60000"/>
            </a:schemeClr>
          </a:solidFill>
        </p:spPr>
        <p:txBody>
          <a:bodyPr anchor="t"/>
          <a:lstStyle>
            <a:lvl1pPr marL="0" indent="0" algn="ctr">
              <a:buNone/>
              <a:defRPr sz="1600" b="0"/>
            </a:lvl1pPr>
          </a:lstStyle>
          <a:p>
            <a:r>
              <a:rPr lang="de-CH"/>
              <a:t>Ersetzen Sie diesen Platzhalter durch ein Bild </a:t>
            </a:r>
            <a:br>
              <a:rPr lang="de-CH"/>
            </a:br>
            <a:r>
              <a:rPr lang="de-CH"/>
              <a:t>(Grösse und Position beibehalten).</a:t>
            </a:r>
            <a:br>
              <a:rPr lang="de-CH"/>
            </a:br>
            <a:br>
              <a:rPr lang="de-CH"/>
            </a:br>
            <a:r>
              <a:rPr lang="de-CH"/>
              <a:t>Eine Auswahl an FHNW-Bildern finden Sie im </a:t>
            </a:r>
            <a:br>
              <a:rPr lang="de-CH"/>
            </a:br>
            <a:r>
              <a:rPr lang="de-CH"/>
              <a:t>«Content </a:t>
            </a:r>
            <a:r>
              <a:rPr lang="de-CH" err="1"/>
              <a:t>Chooser</a:t>
            </a:r>
            <a:r>
              <a:rPr lang="de-CH"/>
              <a:t>» rechts in PowerPoint </a:t>
            </a:r>
            <a:br>
              <a:rPr lang="de-CH"/>
            </a:br>
            <a:r>
              <a:rPr lang="de-CH"/>
              <a:t>oder unter dem Menüpunkt «Einfügen &gt; Inhalte».</a:t>
            </a:r>
            <a:br>
              <a:rPr lang="de-CH"/>
            </a:br>
            <a:br>
              <a:rPr lang="de-CH"/>
            </a:br>
            <a:r>
              <a:rPr lang="de-CH"/>
              <a:t>Eigene Bilder können Sie durch einen Klick auf das untenstehende Icon einfügen.</a:t>
            </a:r>
          </a:p>
        </p:txBody>
      </p:sp>
    </p:spTree>
    <p:extLst>
      <p:ext uri="{BB962C8B-B14F-4D97-AF65-F5344CB8AC3E}">
        <p14:creationId xmlns:p14="http://schemas.microsoft.com/office/powerpoint/2010/main" val="293266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vollflächi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0DE2B044-ED79-41A7-9BDC-BEB4143E8BD7}" type="datetime1">
              <a:rPr lang="de-DE" smtClean="0"/>
              <a:t>26.11.2025</a:t>
            </a:fld>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
        <p:nvSpPr>
          <p:cNvPr id="2" name="Bildplatzhalter 3">
            <a:extLst>
              <a:ext uri="{FF2B5EF4-FFF2-40B4-BE49-F238E27FC236}">
                <a16:creationId xmlns:a16="http://schemas.microsoft.com/office/drawing/2014/main" id="{FA158FDB-0E1B-74C0-3EFC-E1E947BFEE20}"/>
              </a:ext>
            </a:extLst>
          </p:cNvPr>
          <p:cNvSpPr>
            <a:spLocks noGrp="1"/>
          </p:cNvSpPr>
          <p:nvPr>
            <p:ph type="pic" sz="quarter" idx="17" hasCustomPrompt="1"/>
          </p:nvPr>
        </p:nvSpPr>
        <p:spPr>
          <a:xfrm>
            <a:off x="0" y="846872"/>
            <a:ext cx="11423650" cy="5688000"/>
          </a:xfrm>
          <a:solidFill>
            <a:schemeClr val="accent5">
              <a:lumMod val="40000"/>
              <a:lumOff val="60000"/>
            </a:schemeClr>
          </a:solidFill>
        </p:spPr>
        <p:txBody>
          <a:bodyPr anchor="t"/>
          <a:lstStyle>
            <a:lvl1pPr marL="0" indent="0" algn="ctr">
              <a:buNone/>
              <a:defRPr sz="1600" b="0"/>
            </a:lvl1pPr>
          </a:lstStyle>
          <a:p>
            <a:r>
              <a:rPr lang="de-CH"/>
              <a:t> Ersetzen Sie diesen Platzhalter durch ein Bild (Grösse und Position beibehalten).</a:t>
            </a:r>
            <a:br>
              <a:rPr lang="de-CH"/>
            </a:br>
            <a:br>
              <a:rPr lang="de-CH"/>
            </a:br>
            <a:r>
              <a:rPr lang="de-CH"/>
              <a:t>Eine Auswahl an FHNW-Bildern finden Sie im «Content </a:t>
            </a:r>
            <a:r>
              <a:rPr lang="de-CH" err="1"/>
              <a:t>Chooser</a:t>
            </a:r>
            <a:r>
              <a:rPr lang="de-CH"/>
              <a:t>» rechts in PowerPoint </a:t>
            </a:r>
            <a:br>
              <a:rPr lang="de-CH"/>
            </a:br>
            <a:r>
              <a:rPr lang="de-CH"/>
              <a:t>oder unter dem Menüpunkt «Einfügen &gt; Inhalte».</a:t>
            </a:r>
            <a:br>
              <a:rPr lang="de-CH"/>
            </a:br>
            <a:br>
              <a:rPr lang="de-CH"/>
            </a:br>
            <a:r>
              <a:rPr lang="de-CH"/>
              <a:t>Eigene Bilder können Sie durch einen Klick</a:t>
            </a:r>
            <a:br>
              <a:rPr lang="de-CH"/>
            </a:br>
            <a:r>
              <a:rPr lang="de-CH"/>
              <a:t>auf das untenstehende Icon einfügen.</a:t>
            </a:r>
          </a:p>
        </p:txBody>
      </p:sp>
      <p:pic>
        <p:nvPicPr>
          <p:cNvPr id="5" name="Grafik 4">
            <a:extLst>
              <a:ext uri="{FF2B5EF4-FFF2-40B4-BE49-F238E27FC236}">
                <a16:creationId xmlns:a16="http://schemas.microsoft.com/office/drawing/2014/main" id="{743E89F7-7C0C-37E6-6B5E-E579B4896A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39340" y="160788"/>
            <a:ext cx="2296620" cy="464792"/>
          </a:xfrm>
          <a:prstGeom prst="rect">
            <a:avLst/>
          </a:prstGeom>
        </p:spPr>
      </p:pic>
    </p:spTree>
    <p:extLst>
      <p:ext uri="{BB962C8B-B14F-4D97-AF65-F5344CB8AC3E}">
        <p14:creationId xmlns:p14="http://schemas.microsoft.com/office/powerpoint/2010/main" val="245175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6800" y="1170372"/>
            <a:ext cx="11016850" cy="492443"/>
          </a:xfrm>
        </p:spPr>
        <p:txBody>
          <a:bodyPr/>
          <a:lstStyle/>
          <a:p>
            <a:r>
              <a:rPr lang="de-CH"/>
              <a:t>Titel hinzufügen</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9277404E-53BE-4DA8-8C16-6E20D93A0BAE}" type="datetime1">
              <a:rPr lang="de-DE" smtClean="0"/>
              <a:t>26.11.2025</a:t>
            </a:fld>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https://immersion-autrement.ch/</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a:xfrm>
            <a:off x="11460596" y="6620400"/>
            <a:ext cx="376710" cy="144016"/>
          </a:xfrm>
          <a:prstGeom prst="rect">
            <a:avLst/>
          </a:prstGeom>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383798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8076" y="1170372"/>
            <a:ext cx="11015574" cy="492443"/>
          </a:xfrm>
          <a:prstGeom prst="rect">
            <a:avLst/>
          </a:prstGeom>
        </p:spPr>
        <p:txBody>
          <a:bodyPr vert="horz" wrap="square" lIns="0" tIns="0" rIns="0" bIns="0" rtlCol="0" anchor="t">
            <a:spAutoFit/>
          </a:bodyPr>
          <a:lstStyle/>
          <a:p>
            <a:r>
              <a:rPr lang="de-CH"/>
              <a:t>Titel hinzufügen</a:t>
            </a:r>
          </a:p>
        </p:txBody>
      </p:sp>
      <p:sp>
        <p:nvSpPr>
          <p:cNvPr id="3" name="Textplatzhalter 2"/>
          <p:cNvSpPr>
            <a:spLocks noGrp="1"/>
          </p:cNvSpPr>
          <p:nvPr>
            <p:ph type="body" idx="1"/>
          </p:nvPr>
        </p:nvSpPr>
        <p:spPr>
          <a:xfrm>
            <a:off x="407988" y="1989137"/>
            <a:ext cx="11015662" cy="4175999"/>
          </a:xfrm>
          <a:prstGeom prst="rect">
            <a:avLst/>
          </a:prstGeom>
        </p:spPr>
        <p:txBody>
          <a:bodyPr vert="horz" lIns="0" tIns="0" rIns="0" bIns="0" rtlCol="0">
            <a:noAutofit/>
          </a:bodyPr>
          <a:lstStyle/>
          <a:p>
            <a:pPr lvl="0"/>
            <a:r>
              <a:rPr lang="de-CH" noProof="0"/>
              <a:t>Inhalt hinzufügen</a:t>
            </a:r>
          </a:p>
          <a:p>
            <a:pPr lvl="2"/>
            <a:r>
              <a:rPr lang="de-CH" noProof="0"/>
              <a:t>Ebene 2</a:t>
            </a:r>
          </a:p>
          <a:p>
            <a:pPr lvl="3"/>
            <a:r>
              <a:rPr lang="de-CH" noProof="0"/>
              <a:t>Ebene 3</a:t>
            </a:r>
          </a:p>
          <a:p>
            <a:pPr lvl="4"/>
            <a:r>
              <a:rPr lang="de-CH" noProof="0"/>
              <a:t>Ebene 4</a:t>
            </a:r>
          </a:p>
        </p:txBody>
      </p:sp>
      <p:sp>
        <p:nvSpPr>
          <p:cNvPr id="4" name="Datumsplatzhalter 3"/>
          <p:cNvSpPr>
            <a:spLocks noGrp="1"/>
          </p:cNvSpPr>
          <p:nvPr>
            <p:ph type="dt" sz="half" idx="2"/>
          </p:nvPr>
        </p:nvSpPr>
        <p:spPr>
          <a:xfrm>
            <a:off x="419100" y="6620400"/>
            <a:ext cx="1188000" cy="144016"/>
          </a:xfrm>
          <a:prstGeom prst="rect">
            <a:avLst/>
          </a:prstGeom>
        </p:spPr>
        <p:txBody>
          <a:bodyPr vert="horz" lIns="0" tIns="0" rIns="0" bIns="0" rtlCol="0" anchor="t" anchorCtr="0"/>
          <a:lstStyle>
            <a:lvl1pPr algn="l">
              <a:defRPr sz="950">
                <a:solidFill>
                  <a:schemeClr val="tx1"/>
                </a:solidFill>
              </a:defRPr>
            </a:lvl1pPr>
          </a:lstStyle>
          <a:p>
            <a:fld id="{B6F516C1-1AF4-4108-A351-B1753382D3F3}" type="datetime1">
              <a:rPr lang="de-DE" smtClean="0"/>
              <a:t>26.11.2025</a:t>
            </a:fld>
            <a:endParaRPr lang="de-CH"/>
          </a:p>
        </p:txBody>
      </p:sp>
      <p:sp>
        <p:nvSpPr>
          <p:cNvPr id="5" name="Fußzeilenplatzhalter 4"/>
          <p:cNvSpPr>
            <a:spLocks noGrp="1"/>
          </p:cNvSpPr>
          <p:nvPr>
            <p:ph type="ftr" sz="quarter" idx="3"/>
          </p:nvPr>
        </p:nvSpPr>
        <p:spPr>
          <a:xfrm>
            <a:off x="1667508" y="6620400"/>
            <a:ext cx="8100000" cy="144016"/>
          </a:xfrm>
          <a:prstGeom prst="rect">
            <a:avLst/>
          </a:prstGeom>
        </p:spPr>
        <p:txBody>
          <a:bodyPr vert="horz" lIns="0" tIns="0" rIns="0" bIns="0" rtlCol="0" anchor="t" anchorCtr="0"/>
          <a:lstStyle>
            <a:lvl1pPr algn="l">
              <a:defRPr sz="950" b="1">
                <a:solidFill>
                  <a:schemeClr val="tx1"/>
                </a:solidFill>
              </a:defRPr>
            </a:lvl1pPr>
          </a:lstStyle>
          <a:p>
            <a:r>
              <a:rPr lang="de-CH"/>
              <a:t>https://immersion-autrement.ch/ </a:t>
            </a:r>
          </a:p>
        </p:txBody>
      </p:sp>
      <p:sp>
        <p:nvSpPr>
          <p:cNvPr id="6" name="Foliennummernplatzhalter 5"/>
          <p:cNvSpPr>
            <a:spLocks noGrp="1"/>
          </p:cNvSpPr>
          <p:nvPr>
            <p:ph type="sldNum" sz="quarter" idx="4"/>
          </p:nvPr>
        </p:nvSpPr>
        <p:spPr>
          <a:xfrm>
            <a:off x="11460596" y="6620400"/>
            <a:ext cx="376710" cy="144016"/>
          </a:xfrm>
          <a:prstGeom prst="rect">
            <a:avLst/>
          </a:prstGeom>
        </p:spPr>
        <p:txBody>
          <a:bodyPr vert="horz" lIns="0" tIns="0" rIns="0" bIns="0" rtlCol="0" anchor="t" anchorCtr="0"/>
          <a:lstStyle>
            <a:lvl1pPr algn="r">
              <a:defRPr sz="950">
                <a:solidFill>
                  <a:schemeClr val="tx1"/>
                </a:solidFill>
              </a:defRPr>
            </a:lvl1pPr>
          </a:lstStyle>
          <a:p>
            <a:fld id="{442AD375-037F-43D0-B059-5172DA06796A}" type="slidenum">
              <a:rPr lang="de-CH" smtClean="0"/>
              <a:pPr/>
              <a:t>‹#›</a:t>
            </a:fld>
            <a:endParaRPr lang="de-CH"/>
          </a:p>
        </p:txBody>
      </p:sp>
      <p:pic>
        <p:nvPicPr>
          <p:cNvPr id="9" name="Grafik 8">
            <a:extLst>
              <a:ext uri="{FF2B5EF4-FFF2-40B4-BE49-F238E27FC236}">
                <a16:creationId xmlns:a16="http://schemas.microsoft.com/office/drawing/2014/main" id="{0B3FE1A7-157C-C6CB-F3F8-6B2F7FAB2BF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204060" y="93583"/>
            <a:ext cx="3344508" cy="492443"/>
          </a:xfrm>
          <a:prstGeom prst="rect">
            <a:avLst/>
          </a:prstGeom>
        </p:spPr>
      </p:pic>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7" r:id="rId3"/>
    <p:sldLayoutId id="2147483668" r:id="rId4"/>
    <p:sldLayoutId id="2147483661" r:id="rId5"/>
    <p:sldLayoutId id="2147483669" r:id="rId6"/>
    <p:sldLayoutId id="2147483670" r:id="rId7"/>
    <p:sldLayoutId id="2147483665" r:id="rId8"/>
    <p:sldLayoutId id="2147483663" r:id="rId9"/>
    <p:sldLayoutId id="2147483664" r:id="rId10"/>
  </p:sldLayoutIdLst>
  <p:hf hd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1pPr>
      <a:lvl2pPr marL="270000" indent="-2700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2pPr>
      <a:lvl3pPr marL="540000" indent="-268288"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3pPr>
      <a:lvl4pPr marL="810000" indent="-269875"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4pPr>
      <a:lvl5pPr marL="1080000" indent="-269875" algn="l" defTabSz="914400" rtl="0" eaLnBrk="1" latinLnBrk="0" hangingPunct="1">
        <a:lnSpc>
          <a:spcPct val="125000"/>
        </a:lnSpc>
        <a:spcBef>
          <a:spcPts val="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A4A3A4"/>
          </p15:clr>
        </p15:guide>
        <p15:guide id="2" pos="7196" userDrawn="1">
          <p15:clr>
            <a:srgbClr val="A4A3A4"/>
          </p15:clr>
        </p15:guide>
        <p15:guide id="3" orient="horz" pos="3883" userDrawn="1">
          <p15:clr>
            <a:srgbClr val="A4A3A4"/>
          </p15:clr>
        </p15:guide>
        <p15:guide id="4" orient="horz" pos="1253"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immersion-autrement.ch/"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hyperlink" Target="http://www.fedlex.admin.ch/eli/oc/2022/488/fr" TargetMode="Externa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hyperlink" Target="https://movetia.ch/fr/offres-de-soutien/stage-dobservation-et-enseignement-dans-une-autre-ecol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movetia.ch/de/foerderangebote/hospitieren-und-unterrichten-an-anderen-schul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4"/><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6.xml.rels><?xml version="1.0" encoding="UTF-8" standalone="yes"?>
<Relationships xmlns="http://schemas.openxmlformats.org/package/2006/relationships"><Relationship Id="rId3" Type="http://schemas.openxmlformats.org/officeDocument/2006/relationships/hyperlink" Target="https://immersion-autrement.ch/"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immersion-autrement.ch/inscription/"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edk.ch/de/themen/transversal/sprachen-und-austausch?set_language=de" TargetMode="External"/><Relationship Id="rId3" Type="http://schemas.openxmlformats.org/officeDocument/2006/relationships/hyperlink" Target="https://immersion-autrement.ch/publikationen-publications/" TargetMode="External"/><Relationship Id="rId7" Type="http://schemas.openxmlformats.org/officeDocument/2006/relationships/hyperlink" Target="https://edudoc.ch/record/202454/files/ausfuehrungsempfehlungen_austausch_mobilitaet_d.pdf%20.08.2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edk.ch/fr/themes/transversaux/langues-et-echanges?set_language=fr" TargetMode="External"/><Relationship Id="rId5" Type="http://schemas.openxmlformats.org/officeDocument/2006/relationships/hyperlink" Target="https://www.bfs.admin.ch/asset/de/23366958" TargetMode="External"/><Relationship Id="rId10" Type="http://schemas.openxmlformats.org/officeDocument/2006/relationships/image" Target="../media/image24.png"/><Relationship Id="rId4" Type="http://schemas.openxmlformats.org/officeDocument/2006/relationships/hyperlink" Target="https://www.bfs.admin.ch/asset/de/2202-2200" TargetMode="External"/><Relationship Id="rId9" Type="http://schemas.openxmlformats.org/officeDocument/2006/relationships/hyperlink" Target="https://bili-macht-schule.c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o.ch/startseite/aktuell/aktuell/news/informationsblatt-dbk-aktuell-7-25/"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hnw.ch/plattformen/immersion-autrement/wp-content/uploads/sites/415/20251125_immersion_autrement_vereinbarung_convention-1.doc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mmersion-autrement.ch/inscrip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3BAC910-2170-79EB-ECC2-3657BF7528E1}"/>
              </a:ext>
            </a:extLst>
          </p:cNvPr>
          <p:cNvSpPr>
            <a:spLocks noGrp="1"/>
          </p:cNvSpPr>
          <p:nvPr>
            <p:ph type="ftr" sz="quarter" idx="11"/>
          </p:nvPr>
        </p:nvSpPr>
        <p:spPr/>
        <p:txBody>
          <a:bodyPr/>
          <a:lstStyle/>
          <a:p>
            <a:r>
              <a:rPr lang="de-CH"/>
              <a:t>https://infokos.soe-sbg.at/</a:t>
            </a:r>
          </a:p>
        </p:txBody>
      </p:sp>
      <p:sp>
        <p:nvSpPr>
          <p:cNvPr id="4" name="Foliennummernplatzhalter 3">
            <a:extLst>
              <a:ext uri="{FF2B5EF4-FFF2-40B4-BE49-F238E27FC236}">
                <a16:creationId xmlns:a16="http://schemas.microsoft.com/office/drawing/2014/main" id="{715A837B-F8B2-F329-5E5A-AEFFF5CD50F7}"/>
              </a:ext>
            </a:extLst>
          </p:cNvPr>
          <p:cNvSpPr>
            <a:spLocks noGrp="1"/>
          </p:cNvSpPr>
          <p:nvPr>
            <p:ph type="sldNum" sz="quarter" idx="12"/>
          </p:nvPr>
        </p:nvSpPr>
        <p:spPr/>
        <p:txBody>
          <a:bodyPr/>
          <a:lstStyle/>
          <a:p>
            <a:fld id="{442AD375-037F-43D0-B059-5172DA06796A}" type="slidenum">
              <a:rPr lang="de-CH" smtClean="0"/>
              <a:pPr/>
              <a:t>1</a:t>
            </a:fld>
            <a:endParaRPr lang="de-CH"/>
          </a:p>
        </p:txBody>
      </p:sp>
      <p:sp>
        <p:nvSpPr>
          <p:cNvPr id="7" name="Titel 6">
            <a:extLst>
              <a:ext uri="{FF2B5EF4-FFF2-40B4-BE49-F238E27FC236}">
                <a16:creationId xmlns:a16="http://schemas.microsoft.com/office/drawing/2014/main" id="{4557D076-92BD-C5BD-D2A1-B9F9F22A3257}"/>
              </a:ext>
            </a:extLst>
          </p:cNvPr>
          <p:cNvSpPr>
            <a:spLocks noGrp="1"/>
          </p:cNvSpPr>
          <p:nvPr>
            <p:ph type="ctrTitle"/>
          </p:nvPr>
        </p:nvSpPr>
        <p:spPr>
          <a:xfrm>
            <a:off x="407368" y="1117240"/>
            <a:ext cx="5472608" cy="1231106"/>
          </a:xfrm>
        </p:spPr>
        <p:txBody>
          <a:bodyPr/>
          <a:lstStyle/>
          <a:p>
            <a:r>
              <a:rPr lang="de-CH" sz="3600">
                <a:solidFill>
                  <a:srgbClr val="0070C0"/>
                </a:solidFill>
              </a:rPr>
              <a:t>Immersion </a:t>
            </a:r>
            <a:r>
              <a:rPr lang="de-CH" sz="3600" err="1">
                <a:solidFill>
                  <a:srgbClr val="0070C0"/>
                </a:solidFill>
              </a:rPr>
              <a:t>autrement</a:t>
            </a:r>
            <a:r>
              <a:rPr lang="de-CH" sz="3600">
                <a:solidFill>
                  <a:srgbClr val="0070C0"/>
                </a:solidFill>
              </a:rPr>
              <a:t>: </a:t>
            </a:r>
            <a:r>
              <a:rPr lang="de-CH" sz="3600" i="1"/>
              <a:t>Lehrpersonenmobilität als Schlüssel zu immersivem Unterricht</a:t>
            </a:r>
          </a:p>
        </p:txBody>
      </p:sp>
      <p:pic>
        <p:nvPicPr>
          <p:cNvPr id="11" name="Bildplatzhalter 10" descr="Ein Bild, das Zeichnung, Cartoon, Darstellung enthält.&#10;&#10;Automatisch generierte Beschreibung">
            <a:extLst>
              <a:ext uri="{FF2B5EF4-FFF2-40B4-BE49-F238E27FC236}">
                <a16:creationId xmlns:a16="http://schemas.microsoft.com/office/drawing/2014/main" id="{E5588023-61B3-03D7-AAFC-A1E848A300F8}"/>
              </a:ext>
            </a:extLst>
          </p:cNvPr>
          <p:cNvPicPr>
            <a:picLocks noGrp="1" noChangeAspect="1"/>
          </p:cNvPicPr>
          <p:nvPr>
            <p:ph type="pic" sz="quarter" idx="17"/>
          </p:nvPr>
        </p:nvPicPr>
        <p:blipFill rotWithShape="1">
          <a:blip r:embed="rId3" cstate="email">
            <a:extLst>
              <a:ext uri="{28A0092B-C50C-407E-A947-70E740481C1C}">
                <a14:useLocalDpi xmlns:a14="http://schemas.microsoft.com/office/drawing/2010/main"/>
              </a:ext>
            </a:extLst>
          </a:blip>
          <a:srcRect l="-46"/>
          <a:stretch/>
        </p:blipFill>
        <p:spPr>
          <a:xfrm>
            <a:off x="6103027" y="836712"/>
            <a:ext cx="5323238" cy="6007221"/>
          </a:xfrm>
        </p:spPr>
      </p:pic>
      <p:sp>
        <p:nvSpPr>
          <p:cNvPr id="8" name="Textplatzhalter 7">
            <a:extLst>
              <a:ext uri="{FF2B5EF4-FFF2-40B4-BE49-F238E27FC236}">
                <a16:creationId xmlns:a16="http://schemas.microsoft.com/office/drawing/2014/main" id="{D6A64615-CA21-F82A-FC1D-9E880F73FB15}"/>
              </a:ext>
            </a:extLst>
          </p:cNvPr>
          <p:cNvSpPr>
            <a:spLocks noGrp="1"/>
          </p:cNvSpPr>
          <p:nvPr>
            <p:ph type="body" sz="quarter" idx="18"/>
          </p:nvPr>
        </p:nvSpPr>
        <p:spPr>
          <a:xfrm>
            <a:off x="407026" y="3886200"/>
            <a:ext cx="5265300" cy="2667000"/>
          </a:xfrm>
        </p:spPr>
        <p:txBody>
          <a:bodyPr/>
          <a:lstStyle/>
          <a:p>
            <a:r>
              <a:rPr lang="de-CH" sz="2200" err="1">
                <a:solidFill>
                  <a:srgbClr val="0070C0"/>
                </a:solidFill>
              </a:rPr>
              <a:t>Informations</a:t>
            </a:r>
            <a:r>
              <a:rPr lang="de-CH" sz="2200">
                <a:solidFill>
                  <a:srgbClr val="0070C0"/>
                </a:solidFill>
              </a:rPr>
              <a:t> </a:t>
            </a:r>
            <a:r>
              <a:rPr lang="de-CH" sz="2200" err="1">
                <a:solidFill>
                  <a:srgbClr val="0070C0"/>
                </a:solidFill>
              </a:rPr>
              <a:t>sur</a:t>
            </a:r>
            <a:r>
              <a:rPr lang="de-CH" sz="2200">
                <a:solidFill>
                  <a:srgbClr val="0070C0"/>
                </a:solidFill>
              </a:rPr>
              <a:t> le </a:t>
            </a:r>
            <a:r>
              <a:rPr lang="de-CH" sz="2200" err="1">
                <a:solidFill>
                  <a:srgbClr val="0070C0"/>
                </a:solidFill>
              </a:rPr>
              <a:t>programme</a:t>
            </a:r>
            <a:r>
              <a:rPr lang="de-CH" sz="2200">
                <a:solidFill>
                  <a:srgbClr val="0070C0"/>
                </a:solidFill>
              </a:rPr>
              <a:t> </a:t>
            </a:r>
            <a:r>
              <a:rPr lang="de-CH" sz="2200" err="1">
                <a:solidFill>
                  <a:srgbClr val="0070C0"/>
                </a:solidFill>
              </a:rPr>
              <a:t>d’échange</a:t>
            </a:r>
            <a:endParaRPr lang="de-CH" sz="2200">
              <a:solidFill>
                <a:srgbClr val="0070C0"/>
              </a:solidFill>
            </a:endParaRPr>
          </a:p>
          <a:p>
            <a:r>
              <a:rPr lang="de-CH" sz="2200"/>
              <a:t>Informationen zum Austauschprogramm</a:t>
            </a:r>
          </a:p>
          <a:p>
            <a:endParaRPr lang="de-CH" sz="2200"/>
          </a:p>
          <a:p>
            <a:endParaRPr lang="de-CH" sz="3200"/>
          </a:p>
          <a:p>
            <a:endParaRPr lang="de-CH" sz="2200"/>
          </a:p>
          <a:p>
            <a:endParaRPr lang="de-CH" sz="2000"/>
          </a:p>
          <a:p>
            <a:pPr algn="ctr"/>
            <a:r>
              <a:rPr lang="de-CH" sz="1600">
                <a:hlinkClick r:id="rId4"/>
              </a:rPr>
              <a:t>https://immersion-autrement.ch/</a:t>
            </a:r>
            <a:r>
              <a:rPr lang="de-CH" sz="1600"/>
              <a:t> </a:t>
            </a:r>
          </a:p>
        </p:txBody>
      </p:sp>
      <p:pic>
        <p:nvPicPr>
          <p:cNvPr id="2" name="Grafik 1" descr="Ein Bild, das Muster, Quadrat, Pixel enthält.&#10;&#10;KI-generierte Inhalte können fehlerhaft sein.">
            <a:extLst>
              <a:ext uri="{FF2B5EF4-FFF2-40B4-BE49-F238E27FC236}">
                <a16:creationId xmlns:a16="http://schemas.microsoft.com/office/drawing/2014/main" id="{7A52216B-4712-2A3A-5E79-28571B27CD6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17437" y="4483683"/>
            <a:ext cx="1779649" cy="1742946"/>
          </a:xfrm>
          <a:prstGeom prst="rect">
            <a:avLst/>
          </a:prstGeom>
        </p:spPr>
      </p:pic>
    </p:spTree>
    <p:extLst>
      <p:ext uri="{BB962C8B-B14F-4D97-AF65-F5344CB8AC3E}">
        <p14:creationId xmlns:p14="http://schemas.microsoft.com/office/powerpoint/2010/main" val="169419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FF9F4-7CBA-1F1A-9BF8-373AA970F6F9}"/>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A2BD3C79-1F94-6F2C-1ABF-64984B8FED99}"/>
              </a:ext>
            </a:extLst>
          </p:cNvPr>
          <p:cNvSpPr>
            <a:spLocks noGrp="1"/>
          </p:cNvSpPr>
          <p:nvPr>
            <p:ph type="dt" sz="half" idx="10"/>
          </p:nvPr>
        </p:nvSpPr>
        <p:spPr>
          <a:xfrm>
            <a:off x="419100" y="6620400"/>
            <a:ext cx="1188000" cy="144016"/>
          </a:xfrm>
        </p:spPr>
        <p:txBody>
          <a:bodyPr anchor="t">
            <a:normAutofit/>
          </a:bodyPr>
          <a:lstStyle/>
          <a:p>
            <a:pPr>
              <a:lnSpc>
                <a:spcPct val="90000"/>
              </a:lnSpc>
              <a:spcAft>
                <a:spcPts val="600"/>
              </a:spcAft>
            </a:pPr>
            <a:fld id="{DBB19A21-7BCE-4BD6-88BF-B008A4BDF943}" type="datetime1">
              <a:rPr lang="de-DE" smtClean="0"/>
              <a:pPr>
                <a:lnSpc>
                  <a:spcPct val="90000"/>
                </a:lnSpc>
                <a:spcAft>
                  <a:spcPts val="600"/>
                </a:spcAft>
              </a:pPr>
              <a:t>26.11.2025</a:t>
            </a:fld>
            <a:endParaRPr lang="de-CH"/>
          </a:p>
        </p:txBody>
      </p:sp>
      <p:sp>
        <p:nvSpPr>
          <p:cNvPr id="5" name="Fußzeilenplatzhalter 4">
            <a:extLst>
              <a:ext uri="{FF2B5EF4-FFF2-40B4-BE49-F238E27FC236}">
                <a16:creationId xmlns:a16="http://schemas.microsoft.com/office/drawing/2014/main" id="{65F1C470-5AF5-3493-0A70-7C0AC4D049C4}"/>
              </a:ext>
            </a:extLst>
          </p:cNvPr>
          <p:cNvSpPr>
            <a:spLocks noGrp="1"/>
          </p:cNvSpPr>
          <p:nvPr>
            <p:ph type="ftr" sz="quarter" idx="11"/>
          </p:nvPr>
        </p:nvSpPr>
        <p:spPr>
          <a:xfrm>
            <a:off x="1667508" y="6620400"/>
            <a:ext cx="8100000" cy="144016"/>
          </a:xfrm>
        </p:spPr>
        <p:txBody>
          <a:bodyPr anchor="t">
            <a:normAutofit lnSpcReduction="10000"/>
          </a:bodyPr>
          <a:lstStyle/>
          <a:p>
            <a:r>
              <a:rPr lang="de-CH"/>
              <a:t>https://immersion-autrement.ch/</a:t>
            </a:r>
          </a:p>
        </p:txBody>
      </p:sp>
      <p:sp>
        <p:nvSpPr>
          <p:cNvPr id="6" name="Foliennummernplatzhalter 5">
            <a:extLst>
              <a:ext uri="{FF2B5EF4-FFF2-40B4-BE49-F238E27FC236}">
                <a16:creationId xmlns:a16="http://schemas.microsoft.com/office/drawing/2014/main" id="{8AD12332-DF51-FF95-1933-EA3EF2FF165E}"/>
              </a:ext>
            </a:extLst>
          </p:cNvPr>
          <p:cNvSpPr>
            <a:spLocks noGrp="1"/>
          </p:cNvSpPr>
          <p:nvPr>
            <p:ph type="sldNum" sz="quarter" idx="12"/>
          </p:nvPr>
        </p:nvSpPr>
        <p:spPr>
          <a:xfrm>
            <a:off x="11460596" y="6620400"/>
            <a:ext cx="376710" cy="144016"/>
          </a:xfrm>
        </p:spPr>
        <p:txBody>
          <a:bodyPr anchor="t">
            <a:normAutofit/>
          </a:bodyPr>
          <a:lstStyle/>
          <a:p>
            <a:pPr>
              <a:lnSpc>
                <a:spcPct val="90000"/>
              </a:lnSpc>
              <a:spcAft>
                <a:spcPts val="600"/>
              </a:spcAft>
            </a:pPr>
            <a:fld id="{442AD375-037F-43D0-B059-5172DA06796A}" type="slidenum">
              <a:rPr lang="de-CH" smtClean="0"/>
              <a:pPr>
                <a:lnSpc>
                  <a:spcPct val="90000"/>
                </a:lnSpc>
                <a:spcAft>
                  <a:spcPts val="600"/>
                </a:spcAft>
              </a:pPr>
              <a:t>10</a:t>
            </a:fld>
            <a:endParaRPr lang="de-CH"/>
          </a:p>
        </p:txBody>
      </p:sp>
      <p:pic>
        <p:nvPicPr>
          <p:cNvPr id="17" name="Grafik 16">
            <a:extLst>
              <a:ext uri="{FF2B5EF4-FFF2-40B4-BE49-F238E27FC236}">
                <a16:creationId xmlns:a16="http://schemas.microsoft.com/office/drawing/2014/main" id="{99AEDFBC-F872-A378-93C5-6AA405A01830}"/>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6556871" y="2073058"/>
            <a:ext cx="3613797" cy="1166303"/>
          </a:xfrm>
          <a:prstGeom prst="rect">
            <a:avLst/>
          </a:prstGeom>
        </p:spPr>
      </p:pic>
      <p:sp>
        <p:nvSpPr>
          <p:cNvPr id="19" name="Textfeld 18">
            <a:extLst>
              <a:ext uri="{FF2B5EF4-FFF2-40B4-BE49-F238E27FC236}">
                <a16:creationId xmlns:a16="http://schemas.microsoft.com/office/drawing/2014/main" id="{15D255F5-6ED4-56C6-A4D8-0C1D2A651459}"/>
              </a:ext>
            </a:extLst>
          </p:cNvPr>
          <p:cNvSpPr txBox="1"/>
          <p:nvPr/>
        </p:nvSpPr>
        <p:spPr>
          <a:xfrm>
            <a:off x="1094013" y="6104737"/>
            <a:ext cx="8064346" cy="369332"/>
          </a:xfrm>
          <a:prstGeom prst="rect">
            <a:avLst/>
          </a:prstGeom>
          <a:noFill/>
        </p:spPr>
        <p:txBody>
          <a:bodyPr wrap="square">
            <a:spAutoFit/>
          </a:bodyPr>
          <a:lstStyle/>
          <a:p>
            <a:r>
              <a:rPr lang="de-CH">
                <a:hlinkClick r:id="rId4"/>
              </a:rPr>
              <a:t>www.fedlex.admin.ch/eli/oc/2022/488/fr</a:t>
            </a:r>
            <a:r>
              <a:rPr lang="de-CH"/>
              <a:t> </a:t>
            </a:r>
          </a:p>
        </p:txBody>
      </p:sp>
      <p:pic>
        <p:nvPicPr>
          <p:cNvPr id="13" name="Grafik 12">
            <a:extLst>
              <a:ext uri="{FF2B5EF4-FFF2-40B4-BE49-F238E27FC236}">
                <a16:creationId xmlns:a16="http://schemas.microsoft.com/office/drawing/2014/main" id="{D76A4B2C-53A0-1D18-55F9-4F82903A6EE0}"/>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1159329" y="1384830"/>
            <a:ext cx="4813912" cy="1924149"/>
          </a:xfrm>
          <a:prstGeom prst="rect">
            <a:avLst/>
          </a:prstGeom>
          <a:ln>
            <a:solidFill>
              <a:schemeClr val="tx1"/>
            </a:solidFill>
          </a:ln>
        </p:spPr>
      </p:pic>
      <p:pic>
        <p:nvPicPr>
          <p:cNvPr id="22" name="Grafik 21">
            <a:extLst>
              <a:ext uri="{FF2B5EF4-FFF2-40B4-BE49-F238E27FC236}">
                <a16:creationId xmlns:a16="http://schemas.microsoft.com/office/drawing/2014/main" id="{73D1C38B-FADD-C0CF-A723-D59268B474B5}"/>
              </a:ext>
            </a:extLst>
          </p:cNvPr>
          <p:cNvPicPr>
            <a:picLocks noChangeAspect="1"/>
          </p:cNvPicPr>
          <p:nvPr/>
        </p:nvPicPr>
        <p:blipFill>
          <a:blip r:embed="rId6" cstate="email">
            <a:biLevel thresh="75000"/>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tretch>
            <a:fillRect/>
          </a:stretch>
        </p:blipFill>
        <p:spPr>
          <a:xfrm>
            <a:off x="1159329" y="4072151"/>
            <a:ext cx="4813200" cy="1854041"/>
          </a:xfrm>
          <a:prstGeom prst="rect">
            <a:avLst/>
          </a:prstGeom>
          <a:ln>
            <a:solidFill>
              <a:schemeClr val="tx1"/>
            </a:solidFill>
          </a:ln>
        </p:spPr>
      </p:pic>
      <p:pic>
        <p:nvPicPr>
          <p:cNvPr id="24" name="Grafik 23">
            <a:extLst>
              <a:ext uri="{FF2B5EF4-FFF2-40B4-BE49-F238E27FC236}">
                <a16:creationId xmlns:a16="http://schemas.microsoft.com/office/drawing/2014/main" id="{07C91315-7DAE-EF7B-2A99-5E62CB03F3E3}"/>
              </a:ext>
            </a:extLst>
          </p:cNvPr>
          <p:cNvPicPr>
            <a:picLocks noChangeAspect="1"/>
          </p:cNvPicPr>
          <p:nvPr/>
        </p:nvPicPr>
        <p:blipFill>
          <a:blip r:embed="rId8" cstate="email">
            <a:biLevel thresh="75000"/>
            <a:extLst>
              <a:ext uri="{BEBA8EAE-BF5A-486C-A8C5-ECC9F3942E4B}">
                <a14:imgProps xmlns:a14="http://schemas.microsoft.com/office/drawing/2010/main">
                  <a14:imgLayer r:embed="rId9">
                    <a14:imgEffect>
                      <a14:colorTemperature colorTemp="4700"/>
                    </a14:imgEffect>
                    <a14:imgEffect>
                      <a14:saturation sat="0"/>
                    </a14:imgEffect>
                  </a14:imgLayer>
                </a14:imgProps>
              </a:ext>
              <a:ext uri="{28A0092B-C50C-407E-A947-70E740481C1C}">
                <a14:useLocalDpi xmlns:a14="http://schemas.microsoft.com/office/drawing/2010/main"/>
              </a:ext>
            </a:extLst>
          </a:blip>
          <a:srcRect l="1" t="-4673" r="-8858"/>
          <a:stretch>
            <a:fillRect/>
          </a:stretch>
        </p:blipFill>
        <p:spPr>
          <a:xfrm>
            <a:off x="6582193" y="4085619"/>
            <a:ext cx="2886682" cy="889301"/>
          </a:xfrm>
          <a:prstGeom prst="rect">
            <a:avLst/>
          </a:prstGeom>
        </p:spPr>
      </p:pic>
      <p:pic>
        <p:nvPicPr>
          <p:cNvPr id="26" name="Grafik 25">
            <a:extLst>
              <a:ext uri="{FF2B5EF4-FFF2-40B4-BE49-F238E27FC236}">
                <a16:creationId xmlns:a16="http://schemas.microsoft.com/office/drawing/2014/main" id="{FC94821B-F604-C6C5-99E7-AE79E57B661D}"/>
              </a:ext>
            </a:extLst>
          </p:cNvPr>
          <p:cNvPicPr>
            <a:picLocks noChangeAspect="1"/>
          </p:cNvPicPr>
          <p:nvPr/>
        </p:nvPicPr>
        <p:blipFill>
          <a:blip r:embed="rId10" cstate="email">
            <a:biLevel thresh="75000"/>
            <a:extLst>
              <a:ext uri="{BEBA8EAE-BF5A-486C-A8C5-ECC9F3942E4B}">
                <a14:imgProps xmlns:a14="http://schemas.microsoft.com/office/drawing/2010/main">
                  <a14:imgLayer r:embed="rId11">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a:off x="6556871" y="4957037"/>
            <a:ext cx="2886682" cy="1106562"/>
          </a:xfrm>
          <a:prstGeom prst="rect">
            <a:avLst/>
          </a:prstGeom>
        </p:spPr>
      </p:pic>
      <p:pic>
        <p:nvPicPr>
          <p:cNvPr id="28" name="Grafik 27">
            <a:extLst>
              <a:ext uri="{FF2B5EF4-FFF2-40B4-BE49-F238E27FC236}">
                <a16:creationId xmlns:a16="http://schemas.microsoft.com/office/drawing/2014/main" id="{A95FD672-0F00-B5A0-A048-F1728FAACEC3}"/>
              </a:ext>
            </a:extLst>
          </p:cNvPr>
          <p:cNvPicPr>
            <a:picLocks noChangeAspect="1"/>
          </p:cNvPicPr>
          <p:nvPr/>
        </p:nvPicPr>
        <p:blipFill>
          <a:blip r:embed="rId1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556872" y="1344450"/>
            <a:ext cx="2170586" cy="744887"/>
          </a:xfrm>
          <a:prstGeom prst="rect">
            <a:avLst/>
          </a:prstGeom>
        </p:spPr>
      </p:pic>
      <p:cxnSp>
        <p:nvCxnSpPr>
          <p:cNvPr id="30" name="Gerader Verbinder 29">
            <a:extLst>
              <a:ext uri="{FF2B5EF4-FFF2-40B4-BE49-F238E27FC236}">
                <a16:creationId xmlns:a16="http://schemas.microsoft.com/office/drawing/2014/main" id="{AC9B4CDA-C935-2E29-48D9-E38F824CAB08}"/>
              </a:ext>
            </a:extLst>
          </p:cNvPr>
          <p:cNvCxnSpPr>
            <a:cxnSpLocks/>
          </p:cNvCxnSpPr>
          <p:nvPr/>
        </p:nvCxnSpPr>
        <p:spPr>
          <a:xfrm flipH="1">
            <a:off x="5972529" y="1781546"/>
            <a:ext cx="503660" cy="496211"/>
          </a:xfrm>
          <a:prstGeom prst="line">
            <a:avLst/>
          </a:prstGeom>
          <a:ln/>
        </p:spPr>
        <p:style>
          <a:lnRef idx="1">
            <a:schemeClr val="dk1"/>
          </a:lnRef>
          <a:fillRef idx="0">
            <a:schemeClr val="dk1"/>
          </a:fillRef>
          <a:effectRef idx="0">
            <a:schemeClr val="dk1"/>
          </a:effectRef>
          <a:fontRef idx="minor">
            <a:schemeClr val="tx1"/>
          </a:fontRef>
        </p:style>
      </p:cxnSp>
      <p:cxnSp>
        <p:nvCxnSpPr>
          <p:cNvPr id="31" name="Gerader Verbinder 30">
            <a:extLst>
              <a:ext uri="{FF2B5EF4-FFF2-40B4-BE49-F238E27FC236}">
                <a16:creationId xmlns:a16="http://schemas.microsoft.com/office/drawing/2014/main" id="{D5C848CE-A964-C310-8F35-F3CCF683ADCA}"/>
              </a:ext>
            </a:extLst>
          </p:cNvPr>
          <p:cNvCxnSpPr>
            <a:cxnSpLocks/>
          </p:cNvCxnSpPr>
          <p:nvPr/>
        </p:nvCxnSpPr>
        <p:spPr>
          <a:xfrm flipH="1" flipV="1">
            <a:off x="5973241" y="2280803"/>
            <a:ext cx="502948" cy="464667"/>
          </a:xfrm>
          <a:prstGeom prst="line">
            <a:avLst/>
          </a:prstGeom>
          <a:ln/>
        </p:spPr>
        <p:style>
          <a:lnRef idx="1">
            <a:schemeClr val="dk1"/>
          </a:lnRef>
          <a:fillRef idx="0">
            <a:schemeClr val="dk1"/>
          </a:fillRef>
          <a:effectRef idx="0">
            <a:schemeClr val="dk1"/>
          </a:effectRef>
          <a:fontRef idx="minor">
            <a:schemeClr val="tx1"/>
          </a:fontRef>
        </p:style>
      </p:cxnSp>
      <p:cxnSp>
        <p:nvCxnSpPr>
          <p:cNvPr id="37" name="Gerader Verbinder 36">
            <a:extLst>
              <a:ext uri="{FF2B5EF4-FFF2-40B4-BE49-F238E27FC236}">
                <a16:creationId xmlns:a16="http://schemas.microsoft.com/office/drawing/2014/main" id="{9982E665-83EB-555C-8BC9-D94ABD765078}"/>
              </a:ext>
            </a:extLst>
          </p:cNvPr>
          <p:cNvCxnSpPr>
            <a:cxnSpLocks/>
          </p:cNvCxnSpPr>
          <p:nvPr/>
        </p:nvCxnSpPr>
        <p:spPr>
          <a:xfrm flipH="1">
            <a:off x="5972529" y="4429474"/>
            <a:ext cx="503660" cy="496211"/>
          </a:xfrm>
          <a:prstGeom prst="line">
            <a:avLst/>
          </a:prstGeom>
          <a:ln/>
        </p:spPr>
        <p:style>
          <a:lnRef idx="1">
            <a:schemeClr val="dk1"/>
          </a:lnRef>
          <a:fillRef idx="0">
            <a:schemeClr val="dk1"/>
          </a:fillRef>
          <a:effectRef idx="0">
            <a:schemeClr val="dk1"/>
          </a:effectRef>
          <a:fontRef idx="minor">
            <a:schemeClr val="tx1"/>
          </a:fontRef>
        </p:style>
      </p:cxnSp>
      <p:cxnSp>
        <p:nvCxnSpPr>
          <p:cNvPr id="38" name="Gerader Verbinder 37">
            <a:extLst>
              <a:ext uri="{FF2B5EF4-FFF2-40B4-BE49-F238E27FC236}">
                <a16:creationId xmlns:a16="http://schemas.microsoft.com/office/drawing/2014/main" id="{52BA8BBB-1FD3-996B-D2BE-3F8B8A229C7D}"/>
              </a:ext>
            </a:extLst>
          </p:cNvPr>
          <p:cNvCxnSpPr>
            <a:cxnSpLocks/>
          </p:cNvCxnSpPr>
          <p:nvPr/>
        </p:nvCxnSpPr>
        <p:spPr>
          <a:xfrm flipH="1" flipV="1">
            <a:off x="5973241" y="4928731"/>
            <a:ext cx="502948" cy="464667"/>
          </a:xfrm>
          <a:prstGeom prst="line">
            <a:avLst/>
          </a:prstGeom>
          <a:ln/>
        </p:spPr>
        <p:style>
          <a:lnRef idx="1">
            <a:schemeClr val="dk1"/>
          </a:lnRef>
          <a:fillRef idx="0">
            <a:schemeClr val="dk1"/>
          </a:fillRef>
          <a:effectRef idx="0">
            <a:schemeClr val="dk1"/>
          </a:effectRef>
          <a:fontRef idx="minor">
            <a:schemeClr val="tx1"/>
          </a:fontRef>
        </p:style>
      </p:cxnSp>
      <p:sp>
        <p:nvSpPr>
          <p:cNvPr id="2" name="Titel 1">
            <a:extLst>
              <a:ext uri="{FF2B5EF4-FFF2-40B4-BE49-F238E27FC236}">
                <a16:creationId xmlns:a16="http://schemas.microsoft.com/office/drawing/2014/main" id="{4AD80D7B-2012-5979-E0E9-7C6A6C4BECC4}"/>
              </a:ext>
            </a:extLst>
          </p:cNvPr>
          <p:cNvSpPr txBox="1">
            <a:spLocks/>
          </p:cNvSpPr>
          <p:nvPr/>
        </p:nvSpPr>
        <p:spPr>
          <a:xfrm>
            <a:off x="549269" y="562072"/>
            <a:ext cx="1155349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CH" err="1">
                <a:solidFill>
                  <a:schemeClr val="accent1"/>
                </a:solidFill>
              </a:rPr>
              <a:t>OLang</a:t>
            </a:r>
            <a:r>
              <a:rPr lang="de-CH">
                <a:solidFill>
                  <a:schemeClr val="accent1"/>
                </a:solidFill>
              </a:rPr>
              <a:t> </a:t>
            </a:r>
            <a:r>
              <a:rPr lang="de-CH"/>
              <a:t>/ </a:t>
            </a:r>
            <a:r>
              <a:rPr lang="de-CH" err="1"/>
              <a:t>SpV</a:t>
            </a:r>
            <a:r>
              <a:rPr lang="de-CH"/>
              <a:t> </a:t>
            </a:r>
          </a:p>
        </p:txBody>
      </p:sp>
    </p:spTree>
    <p:extLst>
      <p:ext uri="{BB962C8B-B14F-4D97-AF65-F5344CB8AC3E}">
        <p14:creationId xmlns:p14="http://schemas.microsoft.com/office/powerpoint/2010/main" val="4188561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E1B6C-535B-EC64-529A-1B5614DED0FD}"/>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E7C0ED2C-EC50-E6ED-60AD-B55CFF039E47}"/>
              </a:ext>
            </a:extLst>
          </p:cNvPr>
          <p:cNvSpPr txBox="1">
            <a:spLocks/>
          </p:cNvSpPr>
          <p:nvPr/>
        </p:nvSpPr>
        <p:spPr>
          <a:xfrm>
            <a:off x="549269" y="562072"/>
            <a:ext cx="1155349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CH" err="1">
                <a:solidFill>
                  <a:schemeClr val="accent1"/>
                </a:solidFill>
              </a:rPr>
              <a:t>Offre</a:t>
            </a:r>
            <a:r>
              <a:rPr lang="de-CH">
                <a:solidFill>
                  <a:schemeClr val="accent1"/>
                </a:solidFill>
              </a:rPr>
              <a:t> de </a:t>
            </a:r>
            <a:r>
              <a:rPr lang="de-CH" err="1">
                <a:solidFill>
                  <a:schemeClr val="accent1"/>
                </a:solidFill>
              </a:rPr>
              <a:t>soutien</a:t>
            </a:r>
            <a:r>
              <a:rPr lang="de-CH">
                <a:solidFill>
                  <a:schemeClr val="accent1"/>
                </a:solidFill>
              </a:rPr>
              <a:t> </a:t>
            </a:r>
            <a:r>
              <a:rPr lang="de-CH"/>
              <a:t>/ Förderangebot </a:t>
            </a:r>
          </a:p>
        </p:txBody>
      </p:sp>
      <p:sp>
        <p:nvSpPr>
          <p:cNvPr id="4" name="Datumsplatzhalter 3">
            <a:extLst>
              <a:ext uri="{FF2B5EF4-FFF2-40B4-BE49-F238E27FC236}">
                <a16:creationId xmlns:a16="http://schemas.microsoft.com/office/drawing/2014/main" id="{1FEE40C0-44D2-AEAB-B441-985CC455655B}"/>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91CDAEDA-0E96-F0B3-D066-20F065199135}"/>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5CCB5603-2717-D3AD-71CE-028C27ABFEF3}"/>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3" name="Textfeld 2">
            <a:extLst>
              <a:ext uri="{FF2B5EF4-FFF2-40B4-BE49-F238E27FC236}">
                <a16:creationId xmlns:a16="http://schemas.microsoft.com/office/drawing/2014/main" id="{010B99EF-A019-5052-D52E-6BFDD2B88E9B}"/>
              </a:ext>
            </a:extLst>
          </p:cNvPr>
          <p:cNvSpPr txBox="1"/>
          <p:nvPr/>
        </p:nvSpPr>
        <p:spPr>
          <a:xfrm>
            <a:off x="575252" y="1722252"/>
            <a:ext cx="11041495" cy="1015663"/>
          </a:xfrm>
          <a:prstGeom prst="rect">
            <a:avLst/>
          </a:prstGeom>
          <a:solidFill>
            <a:schemeClr val="bg1"/>
          </a:solidFill>
          <a:ln>
            <a:solidFill>
              <a:schemeClr val="tx1"/>
            </a:solidFill>
          </a:ln>
        </p:spPr>
        <p:txBody>
          <a:bodyPr wrap="square">
            <a:spAutoFit/>
          </a:bodyPr>
          <a:lstStyle/>
          <a:p>
            <a:r>
              <a:rPr lang="de-CH" sz="2000" b="1" err="1">
                <a:solidFill>
                  <a:srgbClr val="0070C0"/>
                </a:solidFill>
                <a:latin typeface="+mj-lt"/>
                <a:cs typeface="Raavi" panose="020B0502040204020203" pitchFamily="34" charset="0"/>
              </a:rPr>
              <a:t>Rémunération</a:t>
            </a:r>
            <a:r>
              <a:rPr lang="de-CH" sz="2000" b="1">
                <a:solidFill>
                  <a:srgbClr val="0070C0"/>
                </a:solidFill>
                <a:latin typeface="+mj-lt"/>
                <a:cs typeface="Raavi" panose="020B0502040204020203" pitchFamily="34" charset="0"/>
              </a:rPr>
              <a:t> des </a:t>
            </a:r>
            <a:r>
              <a:rPr lang="de-CH" sz="2000" b="1" err="1">
                <a:solidFill>
                  <a:srgbClr val="0070C0"/>
                </a:solidFill>
                <a:latin typeface="+mj-lt"/>
                <a:cs typeface="Raavi" panose="020B0502040204020203" pitchFamily="34" charset="0"/>
              </a:rPr>
              <a:t>enseignant·e·s</a:t>
            </a:r>
            <a:r>
              <a:rPr lang="de-CH" sz="2000">
                <a:solidFill>
                  <a:srgbClr val="0070C0"/>
                </a:solidFill>
                <a:latin typeface="+mj-lt"/>
                <a:cs typeface="Raavi" panose="020B0502040204020203" pitchFamily="34" charset="0"/>
              </a:rPr>
              <a:t>	</a:t>
            </a:r>
            <a:r>
              <a:rPr lang="de-CH" sz="2000" b="1">
                <a:cs typeface="Raavi" panose="020B0502040204020203" pitchFamily="34" charset="0"/>
              </a:rPr>
              <a:t> 	Vergütung für die Lehrpersonen</a:t>
            </a:r>
            <a:endParaRPr lang="de-CH" sz="2000">
              <a:solidFill>
                <a:srgbClr val="0070C0"/>
              </a:solidFill>
              <a:latin typeface="+mj-lt"/>
              <a:cs typeface="Raavi" panose="020B0502040204020203" pitchFamily="34" charset="0"/>
            </a:endParaRPr>
          </a:p>
          <a:p>
            <a:r>
              <a:rPr lang="de-CH" sz="2000">
                <a:solidFill>
                  <a:srgbClr val="0070C0"/>
                </a:solidFill>
                <a:cs typeface="Raavi" panose="020B0502040204020203" pitchFamily="34" charset="0"/>
              </a:rPr>
              <a:t>Forfaits </a:t>
            </a:r>
            <a:r>
              <a:rPr lang="de-CH" sz="2000" err="1">
                <a:solidFill>
                  <a:srgbClr val="0070C0"/>
                </a:solidFill>
                <a:cs typeface="Raavi" panose="020B0502040204020203" pitchFamily="34" charset="0"/>
              </a:rPr>
              <a:t>généreux</a:t>
            </a:r>
            <a:r>
              <a:rPr lang="de-CH" sz="2000">
                <a:solidFill>
                  <a:srgbClr val="0070C0"/>
                </a:solidFill>
                <a:cs typeface="Raavi" panose="020B0502040204020203" pitchFamily="34" charset="0"/>
              </a:rPr>
              <a:t> de Movetia 			</a:t>
            </a:r>
            <a:r>
              <a:rPr lang="de-CH" sz="2000">
                <a:cs typeface="Raavi" panose="020B0502040204020203" pitchFamily="34" charset="0"/>
              </a:rPr>
              <a:t>Grosszügige Pauschalen von Movetia </a:t>
            </a:r>
          </a:p>
          <a:p>
            <a:r>
              <a:rPr lang="de-CH" sz="2000">
                <a:solidFill>
                  <a:srgbClr val="0070C0"/>
                </a:solidFill>
                <a:cs typeface="Raavi" panose="020B0502040204020203" pitchFamily="34" charset="0"/>
              </a:rPr>
              <a:t>par </a:t>
            </a:r>
            <a:r>
              <a:rPr lang="de-CH" sz="2000" err="1">
                <a:solidFill>
                  <a:srgbClr val="0070C0"/>
                </a:solidFill>
                <a:cs typeface="Raavi" panose="020B0502040204020203" pitchFamily="34" charset="0"/>
              </a:rPr>
              <a:t>journée</a:t>
            </a:r>
            <a:r>
              <a:rPr lang="de-CH" sz="2000">
                <a:solidFill>
                  <a:srgbClr val="0070C0"/>
                </a:solidFill>
                <a:cs typeface="Raavi" panose="020B0502040204020203" pitchFamily="34" charset="0"/>
              </a:rPr>
              <a:t> </a:t>
            </a:r>
            <a:r>
              <a:rPr lang="de-CH" sz="2000" err="1">
                <a:solidFill>
                  <a:srgbClr val="0070C0"/>
                </a:solidFill>
                <a:cs typeface="Raavi" panose="020B0502040204020203" pitchFamily="34" charset="0"/>
              </a:rPr>
              <a:t>d’échange</a:t>
            </a:r>
            <a:r>
              <a:rPr lang="de-CH" sz="2000">
                <a:solidFill>
                  <a:srgbClr val="0070C0"/>
                </a:solidFill>
                <a:cs typeface="Raavi" panose="020B0502040204020203" pitchFamily="34" charset="0"/>
              </a:rPr>
              <a:t> </a:t>
            </a:r>
            <a:r>
              <a:rPr lang="de-CH" sz="2000">
                <a:cs typeface="Raavi" panose="020B0502040204020203" pitchFamily="34" charset="0"/>
              </a:rPr>
              <a:t>				pro Austauschtag</a:t>
            </a:r>
            <a:r>
              <a:rPr lang="de-CH" sz="2000">
                <a:solidFill>
                  <a:srgbClr val="0070C0"/>
                </a:solidFill>
                <a:cs typeface="Raavi" panose="020B0502040204020203" pitchFamily="34" charset="0"/>
              </a:rPr>
              <a:t>		</a:t>
            </a:r>
            <a:r>
              <a:rPr lang="de-CH" sz="2000">
                <a:solidFill>
                  <a:srgbClr val="0070C0"/>
                </a:solidFill>
                <a:latin typeface="+mj-lt"/>
                <a:cs typeface="Raavi" panose="020B0502040204020203" pitchFamily="34" charset="0"/>
              </a:rPr>
              <a:t>	</a:t>
            </a:r>
          </a:p>
        </p:txBody>
      </p:sp>
      <p:sp>
        <p:nvSpPr>
          <p:cNvPr id="2" name="Textfeld 1">
            <a:extLst>
              <a:ext uri="{FF2B5EF4-FFF2-40B4-BE49-F238E27FC236}">
                <a16:creationId xmlns:a16="http://schemas.microsoft.com/office/drawing/2014/main" id="{E4F0897E-9414-4E53-266C-21D27EAE0ED0}"/>
              </a:ext>
            </a:extLst>
          </p:cNvPr>
          <p:cNvSpPr txBox="1"/>
          <p:nvPr/>
        </p:nvSpPr>
        <p:spPr>
          <a:xfrm>
            <a:off x="575252" y="2818053"/>
            <a:ext cx="11041496" cy="3477875"/>
          </a:xfrm>
          <a:prstGeom prst="rect">
            <a:avLst/>
          </a:prstGeom>
          <a:solidFill>
            <a:schemeClr val="bg1"/>
          </a:solidFill>
          <a:ln>
            <a:solidFill>
              <a:schemeClr val="tx1"/>
            </a:solidFill>
          </a:ln>
        </p:spPr>
        <p:txBody>
          <a:bodyPr wrap="square">
            <a:spAutoFit/>
          </a:bodyPr>
          <a:lstStyle/>
          <a:p>
            <a:r>
              <a:rPr lang="de-CH" sz="2000" b="1" err="1">
                <a:solidFill>
                  <a:schemeClr val="accent1"/>
                </a:solidFill>
                <a:cs typeface="Raavi" panose="020B0502040204020203" pitchFamily="34" charset="0"/>
              </a:rPr>
              <a:t>Rémunération</a:t>
            </a:r>
            <a:r>
              <a:rPr lang="de-CH" sz="2000" b="1">
                <a:solidFill>
                  <a:schemeClr val="accent1"/>
                </a:solidFill>
                <a:cs typeface="Raavi" panose="020B0502040204020203" pitchFamily="34" charset="0"/>
              </a:rPr>
              <a:t> des </a:t>
            </a:r>
            <a:r>
              <a:rPr lang="de-CH" sz="2000" b="1" err="1">
                <a:solidFill>
                  <a:schemeClr val="accent1"/>
                </a:solidFill>
                <a:cs typeface="Raavi" panose="020B0502040204020203" pitchFamily="34" charset="0"/>
              </a:rPr>
              <a:t>écoles</a:t>
            </a:r>
            <a:r>
              <a:rPr lang="de-CH" sz="2000" b="1">
                <a:solidFill>
                  <a:schemeClr val="accent1"/>
                </a:solidFill>
                <a:cs typeface="Raavi" panose="020B0502040204020203" pitchFamily="34" charset="0"/>
              </a:rPr>
              <a:t>			</a:t>
            </a:r>
            <a:r>
              <a:rPr lang="de-CH" sz="2000" b="1">
                <a:cs typeface="Raavi" panose="020B0502040204020203" pitchFamily="34" charset="0"/>
              </a:rPr>
              <a:t>Vergütung für die Schulen	</a:t>
            </a:r>
            <a:endParaRPr lang="de-CH" sz="2000" b="1">
              <a:solidFill>
                <a:schemeClr val="accent1"/>
              </a:solidFill>
              <a:cs typeface="Raavi" panose="020B0502040204020203" pitchFamily="34" charset="0"/>
            </a:endParaRPr>
          </a:p>
          <a:p>
            <a:endParaRPr lang="de-CH" sz="1000" b="1">
              <a:solidFill>
                <a:schemeClr val="accent1"/>
              </a:solidFill>
              <a:latin typeface="+mj-lt"/>
              <a:cs typeface="Raavi" panose="020B0502040204020203" pitchFamily="34" charset="0"/>
            </a:endParaRPr>
          </a:p>
          <a:p>
            <a:r>
              <a:rPr lang="de-CH" sz="2000" b="1">
                <a:solidFill>
                  <a:schemeClr val="accent1"/>
                </a:solidFill>
                <a:latin typeface="+mj-lt"/>
                <a:cs typeface="Raavi" panose="020B0502040204020203" pitchFamily="34" charset="0"/>
              </a:rPr>
              <a:t>Frais de </a:t>
            </a:r>
            <a:r>
              <a:rPr lang="de-CH" sz="2000" b="1" err="1">
                <a:solidFill>
                  <a:schemeClr val="accent1"/>
                </a:solidFill>
                <a:latin typeface="+mj-lt"/>
                <a:cs typeface="Raavi" panose="020B0502040204020203" pitchFamily="34" charset="0"/>
              </a:rPr>
              <a:t>remplacement</a:t>
            </a:r>
            <a:r>
              <a:rPr lang="de-CH" sz="2000" b="1">
                <a:solidFill>
                  <a:schemeClr val="accent1"/>
                </a:solidFill>
                <a:latin typeface="+mj-lt"/>
                <a:cs typeface="Raavi" panose="020B0502040204020203" pitchFamily="34" charset="0"/>
              </a:rPr>
              <a:t>			</a:t>
            </a:r>
            <a:r>
              <a:rPr lang="de-CH" sz="2000" b="1">
                <a:cs typeface="Raavi" panose="020B0502040204020203" pitchFamily="34" charset="0"/>
              </a:rPr>
              <a:t>Stellvertretungskosten </a:t>
            </a:r>
            <a:endParaRPr lang="de-CH" sz="2000" b="1">
              <a:solidFill>
                <a:schemeClr val="accent1"/>
              </a:solidFill>
              <a:latin typeface="+mj-lt"/>
              <a:cs typeface="Raavi" panose="020B0502040204020203" pitchFamily="34" charset="0"/>
            </a:endParaRPr>
          </a:p>
          <a:p>
            <a:r>
              <a:rPr lang="de-CH" sz="2000" err="1">
                <a:solidFill>
                  <a:schemeClr val="accent1"/>
                </a:solidFill>
                <a:latin typeface="+mj-lt"/>
                <a:cs typeface="Raavi" panose="020B0502040204020203" pitchFamily="34" charset="0"/>
              </a:rPr>
              <a:t>pour</a:t>
            </a:r>
            <a:r>
              <a:rPr lang="de-CH" sz="2000">
                <a:solidFill>
                  <a:schemeClr val="accent1"/>
                </a:solidFill>
                <a:latin typeface="+mj-lt"/>
                <a:cs typeface="Raavi" panose="020B0502040204020203" pitchFamily="34" charset="0"/>
              </a:rPr>
              <a:t> </a:t>
            </a:r>
            <a:r>
              <a:rPr lang="de-CH" sz="2000" err="1">
                <a:solidFill>
                  <a:schemeClr val="accent1"/>
                </a:solidFill>
                <a:latin typeface="+mj-lt"/>
                <a:cs typeface="Raavi" panose="020B0502040204020203" pitchFamily="34" charset="0"/>
              </a:rPr>
              <a:t>les</a:t>
            </a:r>
            <a:r>
              <a:rPr lang="de-CH" sz="2000">
                <a:solidFill>
                  <a:schemeClr val="accent1"/>
                </a:solidFill>
                <a:latin typeface="+mj-lt"/>
                <a:cs typeface="Raavi" panose="020B0502040204020203" pitchFamily="34" charset="0"/>
              </a:rPr>
              <a:t> </a:t>
            </a:r>
            <a:r>
              <a:rPr lang="de-CH" sz="2000" err="1">
                <a:solidFill>
                  <a:schemeClr val="accent1"/>
                </a:solidFill>
                <a:latin typeface="+mj-lt"/>
                <a:cs typeface="Raavi" panose="020B0502040204020203" pitchFamily="34" charset="0"/>
              </a:rPr>
              <a:t>stages</a:t>
            </a:r>
            <a:r>
              <a:rPr lang="de-CH" sz="2000">
                <a:solidFill>
                  <a:schemeClr val="accent1"/>
                </a:solidFill>
                <a:latin typeface="+mj-lt"/>
                <a:cs typeface="Raavi" panose="020B0502040204020203" pitchFamily="34" charset="0"/>
              </a:rPr>
              <a:t> </a:t>
            </a:r>
            <a:r>
              <a:rPr lang="de-CH" sz="2000" err="1">
                <a:solidFill>
                  <a:schemeClr val="accent1"/>
                </a:solidFill>
                <a:latin typeface="+mj-lt"/>
                <a:cs typeface="Raavi" panose="020B0502040204020203" pitchFamily="34" charset="0"/>
              </a:rPr>
              <a:t>d’observation</a:t>
            </a:r>
            <a:r>
              <a:rPr lang="de-CH" sz="2000">
                <a:solidFill>
                  <a:schemeClr val="accent1"/>
                </a:solidFill>
                <a:latin typeface="+mj-lt"/>
                <a:cs typeface="Raavi" panose="020B0502040204020203" pitchFamily="34" charset="0"/>
              </a:rPr>
              <a:t> (</a:t>
            </a:r>
            <a:r>
              <a:rPr lang="de-CH" sz="2000" err="1">
                <a:solidFill>
                  <a:schemeClr val="accent1"/>
                </a:solidFill>
                <a:latin typeface="+mj-lt"/>
                <a:cs typeface="Raavi" panose="020B0502040204020203" pitchFamily="34" charset="0"/>
              </a:rPr>
              <a:t>août</a:t>
            </a:r>
            <a:r>
              <a:rPr lang="de-CH" sz="2000">
                <a:solidFill>
                  <a:schemeClr val="accent1"/>
                </a:solidFill>
                <a:latin typeface="+mj-lt"/>
                <a:cs typeface="Raavi" panose="020B0502040204020203" pitchFamily="34" charset="0"/>
              </a:rPr>
              <a:t> – </a:t>
            </a:r>
            <a:r>
              <a:rPr lang="de-CH" sz="2000" err="1">
                <a:solidFill>
                  <a:schemeClr val="accent1"/>
                </a:solidFill>
                <a:latin typeface="+mj-lt"/>
                <a:cs typeface="Raavi" panose="020B0502040204020203" pitchFamily="34" charset="0"/>
              </a:rPr>
              <a:t>oct</a:t>
            </a:r>
            <a:r>
              <a:rPr lang="de-CH" sz="2000">
                <a:solidFill>
                  <a:schemeClr val="accent1"/>
                </a:solidFill>
                <a:latin typeface="+mj-lt"/>
                <a:cs typeface="Raavi" panose="020B0502040204020203" pitchFamily="34" charset="0"/>
              </a:rPr>
              <a:t>.)	</a:t>
            </a:r>
            <a:r>
              <a:rPr lang="de-CH" sz="2000">
                <a:cs typeface="Raavi" panose="020B0502040204020203" pitchFamily="34" charset="0"/>
              </a:rPr>
              <a:t>für die Hospitationstätigkeit (Aug.-Okt.)	</a:t>
            </a:r>
            <a:endParaRPr lang="de-CH" sz="2000">
              <a:solidFill>
                <a:schemeClr val="accent1"/>
              </a:solidFill>
              <a:latin typeface="+mj-lt"/>
              <a:cs typeface="Raavi" panose="020B0502040204020203" pitchFamily="34" charset="0"/>
            </a:endParaRPr>
          </a:p>
          <a:p>
            <a:r>
              <a:rPr lang="de-CH" sz="2000">
                <a:solidFill>
                  <a:schemeClr val="accent1"/>
                </a:solidFill>
                <a:latin typeface="+mj-lt"/>
                <a:cs typeface="Raavi" panose="020B0502040204020203" pitchFamily="34" charset="0"/>
              </a:rPr>
              <a:t>Pris en </a:t>
            </a:r>
            <a:r>
              <a:rPr lang="de-CH" sz="2000" err="1">
                <a:solidFill>
                  <a:schemeClr val="accent1"/>
                </a:solidFill>
                <a:latin typeface="+mj-lt"/>
                <a:cs typeface="Raavi" panose="020B0502040204020203" pitchFamily="34" charset="0"/>
              </a:rPr>
              <a:t>charge</a:t>
            </a:r>
            <a:r>
              <a:rPr lang="de-CH" sz="2000">
                <a:solidFill>
                  <a:schemeClr val="accent1"/>
                </a:solidFill>
                <a:latin typeface="+mj-lt"/>
                <a:cs typeface="Raavi" panose="020B0502040204020203" pitchFamily="34" charset="0"/>
              </a:rPr>
              <a:t> par le </a:t>
            </a:r>
            <a:r>
              <a:rPr lang="de-CH" sz="2000" err="1">
                <a:solidFill>
                  <a:schemeClr val="accent1"/>
                </a:solidFill>
                <a:latin typeface="+mj-lt"/>
                <a:cs typeface="Raavi" panose="020B0502040204020203" pitchFamily="34" charset="0"/>
              </a:rPr>
              <a:t>canton</a:t>
            </a:r>
            <a:r>
              <a:rPr lang="de-CH" sz="2000">
                <a:solidFill>
                  <a:schemeClr val="accent1"/>
                </a:solidFill>
                <a:latin typeface="+mj-lt"/>
                <a:cs typeface="Raavi" panose="020B0502040204020203" pitchFamily="34" charset="0"/>
              </a:rPr>
              <a:t>			</a:t>
            </a:r>
            <a:r>
              <a:rPr lang="de-CH" sz="2000">
                <a:cs typeface="Raavi" panose="020B0502040204020203" pitchFamily="34" charset="0"/>
              </a:rPr>
              <a:t>Abrechnung über Kanton	</a:t>
            </a:r>
            <a:endParaRPr lang="de-CH" sz="2000">
              <a:solidFill>
                <a:schemeClr val="accent1"/>
              </a:solidFill>
              <a:latin typeface="+mj-lt"/>
              <a:cs typeface="Raavi" panose="020B0502040204020203" pitchFamily="34" charset="0"/>
            </a:endParaRPr>
          </a:p>
          <a:p>
            <a:endParaRPr lang="de-CH" sz="1000" b="1">
              <a:latin typeface="+mj-lt"/>
              <a:cs typeface="Raavi" panose="020B0502040204020203" pitchFamily="34" charset="0"/>
            </a:endParaRPr>
          </a:p>
          <a:p>
            <a:r>
              <a:rPr lang="de-CH" sz="2000" b="1">
                <a:solidFill>
                  <a:schemeClr val="accent1"/>
                </a:solidFill>
                <a:latin typeface="+mj-lt"/>
                <a:cs typeface="Raavi" panose="020B0502040204020203" pitchFamily="34" charset="0"/>
              </a:rPr>
              <a:t>Mentorat					</a:t>
            </a:r>
            <a:r>
              <a:rPr lang="de-CH" sz="2000" b="1">
                <a:cs typeface="Raavi" panose="020B0502040204020203" pitchFamily="34" charset="0"/>
              </a:rPr>
              <a:t>Mentorat</a:t>
            </a:r>
            <a:endParaRPr lang="de-CH" sz="2000" b="1">
              <a:solidFill>
                <a:schemeClr val="accent1"/>
              </a:solidFill>
              <a:latin typeface="+mj-lt"/>
              <a:cs typeface="Raavi" panose="020B0502040204020203" pitchFamily="34" charset="0"/>
            </a:endParaRPr>
          </a:p>
          <a:p>
            <a:r>
              <a:rPr lang="de-CH" sz="2000" err="1">
                <a:solidFill>
                  <a:srgbClr val="0070C0"/>
                </a:solidFill>
                <a:cs typeface="Raavi" panose="020B0502040204020203" pitchFamily="34" charset="0"/>
              </a:rPr>
              <a:t>collègue</a:t>
            </a:r>
            <a:r>
              <a:rPr lang="de-CH" sz="2000">
                <a:solidFill>
                  <a:srgbClr val="0070C0"/>
                </a:solidFill>
                <a:cs typeface="Raavi" panose="020B0502040204020203" pitchFamily="34" charset="0"/>
              </a:rPr>
              <a:t> </a:t>
            </a:r>
            <a:r>
              <a:rPr lang="de-CH" sz="2000" err="1">
                <a:solidFill>
                  <a:srgbClr val="0070C0"/>
                </a:solidFill>
                <a:cs typeface="Raavi" panose="020B0502040204020203" pitchFamily="34" charset="0"/>
              </a:rPr>
              <a:t>pour</a:t>
            </a:r>
            <a:r>
              <a:rPr lang="de-CH" sz="2000">
                <a:solidFill>
                  <a:srgbClr val="0070C0"/>
                </a:solidFill>
                <a:cs typeface="Raavi" panose="020B0502040204020203" pitchFamily="34" charset="0"/>
              </a:rPr>
              <a:t> </a:t>
            </a:r>
            <a:r>
              <a:rPr lang="de-CH" sz="2000" err="1">
                <a:solidFill>
                  <a:srgbClr val="0070C0"/>
                </a:solidFill>
                <a:cs typeface="Raavi" panose="020B0502040204020203" pitchFamily="34" charset="0"/>
              </a:rPr>
              <a:t>soutenir</a:t>
            </a:r>
            <a:r>
              <a:rPr lang="de-CH" sz="2000">
                <a:solidFill>
                  <a:srgbClr val="0070C0"/>
                </a:solidFill>
                <a:cs typeface="Raavi" panose="020B0502040204020203" pitchFamily="34" charset="0"/>
              </a:rPr>
              <a:t> </a:t>
            </a:r>
            <a:r>
              <a:rPr lang="de-CH" sz="2000" err="1">
                <a:solidFill>
                  <a:srgbClr val="0070C0"/>
                </a:solidFill>
                <a:cs typeface="Raavi" panose="020B0502040204020203" pitchFamily="34" charset="0"/>
              </a:rPr>
              <a:t>l’enseignant.e</a:t>
            </a:r>
            <a:r>
              <a:rPr lang="de-CH" sz="2000">
                <a:solidFill>
                  <a:srgbClr val="0070C0"/>
                </a:solidFill>
                <a:cs typeface="Raavi" panose="020B0502040204020203" pitchFamily="34" charset="0"/>
              </a:rPr>
              <a:t> </a:t>
            </a:r>
            <a:r>
              <a:rPr lang="de-CH" sz="2000" err="1">
                <a:solidFill>
                  <a:srgbClr val="0070C0"/>
                </a:solidFill>
                <a:cs typeface="Raavi" panose="020B0502040204020203" pitchFamily="34" charset="0"/>
              </a:rPr>
              <a:t>accueilli.e</a:t>
            </a:r>
            <a:r>
              <a:rPr lang="de-CH" sz="2000">
                <a:solidFill>
                  <a:srgbClr val="0070C0"/>
                </a:solidFill>
                <a:cs typeface="Raavi" panose="020B0502040204020203" pitchFamily="34" charset="0"/>
              </a:rPr>
              <a:t> </a:t>
            </a:r>
            <a:r>
              <a:rPr lang="de-CH" sz="2000" b="1">
                <a:solidFill>
                  <a:schemeClr val="accent1"/>
                </a:solidFill>
                <a:latin typeface="+mj-lt"/>
                <a:cs typeface="Raavi" panose="020B0502040204020203" pitchFamily="34" charset="0"/>
              </a:rPr>
              <a:t>	</a:t>
            </a:r>
            <a:r>
              <a:rPr lang="de-CH" sz="2000">
                <a:cs typeface="Raavi" panose="020B0502040204020203" pitchFamily="34" charset="0"/>
              </a:rPr>
              <a:t>Kolleg-in zur Unterstützung der Gastlehrperson </a:t>
            </a:r>
            <a:r>
              <a:rPr lang="de-CH" sz="2000">
                <a:solidFill>
                  <a:srgbClr val="0070C0"/>
                </a:solidFill>
                <a:cs typeface="Raavi" panose="020B0502040204020203" pitchFamily="34" charset="0"/>
              </a:rPr>
              <a:t>Forfait de Movetia				</a:t>
            </a:r>
            <a:r>
              <a:rPr lang="de-CH" sz="2000">
                <a:cs typeface="Raavi" panose="020B0502040204020203" pitchFamily="34" charset="0"/>
              </a:rPr>
              <a:t>Pauschale von Movetia	</a:t>
            </a:r>
            <a:endParaRPr lang="de-CH" sz="2000">
              <a:latin typeface="+mj-lt"/>
              <a:cs typeface="Raavi" panose="020B0502040204020203" pitchFamily="34" charset="0"/>
            </a:endParaRPr>
          </a:p>
          <a:p>
            <a:r>
              <a:rPr lang="de-CH" sz="2000">
                <a:latin typeface="+mj-lt"/>
                <a:cs typeface="Raavi" panose="020B0502040204020203" pitchFamily="34" charset="0"/>
              </a:rPr>
              <a:t>			</a:t>
            </a:r>
            <a:endParaRPr lang="de-CH" sz="1000">
              <a:latin typeface="+mj-lt"/>
              <a:cs typeface="Raavi" panose="020B0502040204020203" pitchFamily="34" charset="0"/>
            </a:endParaRPr>
          </a:p>
          <a:p>
            <a:r>
              <a:rPr lang="de-CH" sz="2000" b="1" err="1">
                <a:solidFill>
                  <a:srgbClr val="0070C0"/>
                </a:solidFill>
                <a:latin typeface="+mj-lt"/>
                <a:cs typeface="Raavi" panose="020B0502040204020203" pitchFamily="34" charset="0"/>
              </a:rPr>
              <a:t>Ressources</a:t>
            </a:r>
            <a:r>
              <a:rPr lang="de-CH" sz="2000" b="1">
                <a:solidFill>
                  <a:srgbClr val="0070C0"/>
                </a:solidFill>
                <a:latin typeface="+mj-lt"/>
                <a:cs typeface="Raavi" panose="020B0502040204020203" pitchFamily="34" charset="0"/>
              </a:rPr>
              <a:t> </a:t>
            </a:r>
            <a:r>
              <a:rPr lang="de-CH" sz="2000" b="1" err="1">
                <a:solidFill>
                  <a:srgbClr val="0070C0"/>
                </a:solidFill>
                <a:latin typeface="+mj-lt"/>
                <a:cs typeface="Raavi" panose="020B0502040204020203" pitchFamily="34" charset="0"/>
              </a:rPr>
              <a:t>d’organisation</a:t>
            </a:r>
            <a:r>
              <a:rPr lang="de-CH" sz="2000" b="1">
                <a:solidFill>
                  <a:srgbClr val="0070C0"/>
                </a:solidFill>
                <a:latin typeface="+mj-lt"/>
                <a:cs typeface="Raavi" panose="020B0502040204020203" pitchFamily="34" charset="0"/>
              </a:rPr>
              <a:t> </a:t>
            </a:r>
            <a:r>
              <a:rPr lang="de-CH" sz="2000" b="1" err="1">
                <a:solidFill>
                  <a:srgbClr val="0070C0"/>
                </a:solidFill>
                <a:latin typeface="+mj-lt"/>
                <a:cs typeface="Raavi" panose="020B0502040204020203" pitchFamily="34" charset="0"/>
              </a:rPr>
              <a:t>pour</a:t>
            </a:r>
            <a:r>
              <a:rPr lang="de-CH" sz="2000" b="1">
                <a:solidFill>
                  <a:srgbClr val="0070C0"/>
                </a:solidFill>
                <a:latin typeface="+mj-lt"/>
                <a:cs typeface="Raavi" panose="020B0502040204020203" pitchFamily="34" charset="0"/>
              </a:rPr>
              <a:t> la </a:t>
            </a:r>
            <a:r>
              <a:rPr lang="de-CH" sz="2000" b="1" err="1">
                <a:solidFill>
                  <a:srgbClr val="0070C0"/>
                </a:solidFill>
                <a:latin typeface="+mj-lt"/>
                <a:cs typeface="Raavi" panose="020B0502040204020203" pitchFamily="34" charset="0"/>
              </a:rPr>
              <a:t>direction</a:t>
            </a:r>
            <a:r>
              <a:rPr lang="de-CH" sz="2000" b="1">
                <a:solidFill>
                  <a:srgbClr val="0070C0"/>
                </a:solidFill>
                <a:latin typeface="+mj-lt"/>
                <a:cs typeface="Raavi" panose="020B0502040204020203" pitchFamily="34" charset="0"/>
              </a:rPr>
              <a:t> 	</a:t>
            </a:r>
            <a:r>
              <a:rPr lang="de-CH" sz="2000" b="1">
                <a:cs typeface="Raavi" panose="020B0502040204020203" pitchFamily="34" charset="0"/>
              </a:rPr>
              <a:t>Organisationsmittel für die Schulleitung</a:t>
            </a:r>
            <a:r>
              <a:rPr lang="de-CH" sz="2000">
                <a:solidFill>
                  <a:srgbClr val="0070C0"/>
                </a:solidFill>
                <a:cs typeface="Raavi" panose="020B0502040204020203" pitchFamily="34" charset="0"/>
              </a:rPr>
              <a:t> </a:t>
            </a:r>
          </a:p>
          <a:p>
            <a:r>
              <a:rPr lang="de-CH" sz="2000">
                <a:solidFill>
                  <a:srgbClr val="0070C0"/>
                </a:solidFill>
                <a:cs typeface="Raavi" panose="020B0502040204020203" pitchFamily="34" charset="0"/>
              </a:rPr>
              <a:t>Forfait de Movetia </a:t>
            </a:r>
            <a:r>
              <a:rPr lang="de-CH" sz="2000" b="1">
                <a:cs typeface="Raavi" panose="020B0502040204020203" pitchFamily="34" charset="0"/>
              </a:rPr>
              <a:t>				</a:t>
            </a:r>
            <a:r>
              <a:rPr lang="de-CH" sz="2000">
                <a:latin typeface="+mj-lt"/>
                <a:cs typeface="Raavi" panose="020B0502040204020203" pitchFamily="34" charset="0"/>
              </a:rPr>
              <a:t>Pauschale von Movetia</a:t>
            </a:r>
            <a:r>
              <a:rPr lang="de-CH" sz="2000">
                <a:solidFill>
                  <a:srgbClr val="0070C0"/>
                </a:solidFill>
                <a:latin typeface="+mj-lt"/>
                <a:cs typeface="Raavi" panose="020B0502040204020203" pitchFamily="34" charset="0"/>
              </a:rPr>
              <a:t>		</a:t>
            </a:r>
          </a:p>
        </p:txBody>
      </p:sp>
      <p:sp>
        <p:nvSpPr>
          <p:cNvPr id="12" name="Textfeld 11">
            <a:extLst>
              <a:ext uri="{FF2B5EF4-FFF2-40B4-BE49-F238E27FC236}">
                <a16:creationId xmlns:a16="http://schemas.microsoft.com/office/drawing/2014/main" id="{017AEBE7-8284-7B59-13D0-8BC323F0D95A}"/>
              </a:ext>
            </a:extLst>
          </p:cNvPr>
          <p:cNvSpPr txBox="1"/>
          <p:nvPr/>
        </p:nvSpPr>
        <p:spPr>
          <a:xfrm>
            <a:off x="511448" y="1113023"/>
            <a:ext cx="11325858" cy="523220"/>
          </a:xfrm>
          <a:prstGeom prst="rect">
            <a:avLst/>
          </a:prstGeom>
          <a:noFill/>
        </p:spPr>
        <p:txBody>
          <a:bodyPr wrap="square">
            <a:spAutoFit/>
          </a:bodyPr>
          <a:lstStyle/>
          <a:p>
            <a:pPr algn="l">
              <a:buNone/>
            </a:pPr>
            <a:r>
              <a:rPr lang="de-CH" sz="1400" b="1">
                <a:solidFill>
                  <a:srgbClr val="0070C0"/>
                </a:solidFill>
                <a:latin typeface="+mj-lt"/>
                <a:cs typeface="Raavi" panose="020B0502040204020203" pitchFamily="34" charset="0"/>
              </a:rPr>
              <a:t>La </a:t>
            </a:r>
            <a:r>
              <a:rPr lang="de-CH" sz="1400" b="1" err="1">
                <a:solidFill>
                  <a:srgbClr val="0070C0"/>
                </a:solidFill>
                <a:latin typeface="+mj-lt"/>
                <a:cs typeface="Raavi" panose="020B0502040204020203" pitchFamily="34" charset="0"/>
              </a:rPr>
              <a:t>mobilité</a:t>
            </a:r>
            <a:r>
              <a:rPr lang="de-CH" sz="1400" b="1">
                <a:solidFill>
                  <a:srgbClr val="0070C0"/>
                </a:solidFill>
                <a:latin typeface="+mj-lt"/>
                <a:cs typeface="Raavi" panose="020B0502040204020203" pitchFamily="34" charset="0"/>
              </a:rPr>
              <a:t> des </a:t>
            </a:r>
            <a:r>
              <a:rPr lang="de-CH" sz="1400" b="1" err="1">
                <a:solidFill>
                  <a:srgbClr val="0070C0"/>
                </a:solidFill>
                <a:latin typeface="+mj-lt"/>
                <a:cs typeface="Raavi" panose="020B0502040204020203" pitchFamily="34" charset="0"/>
              </a:rPr>
              <a:t>enseignant·e·s</a:t>
            </a:r>
            <a:r>
              <a:rPr lang="de-CH" sz="1400" b="1">
                <a:solidFill>
                  <a:srgbClr val="0070C0"/>
                </a:solidFill>
                <a:latin typeface="+mj-lt"/>
                <a:cs typeface="Raavi" panose="020B0502040204020203" pitchFamily="34" charset="0"/>
              </a:rPr>
              <a:t> </a:t>
            </a:r>
            <a:r>
              <a:rPr lang="de-CH" sz="1400" b="1" err="1">
                <a:solidFill>
                  <a:srgbClr val="0070C0"/>
                </a:solidFill>
                <a:latin typeface="+mj-lt"/>
                <a:cs typeface="Raavi" panose="020B0502040204020203" pitchFamily="34" charset="0"/>
              </a:rPr>
              <a:t>est</a:t>
            </a:r>
            <a:r>
              <a:rPr lang="de-CH" sz="1400" b="1">
                <a:solidFill>
                  <a:srgbClr val="0070C0"/>
                </a:solidFill>
                <a:latin typeface="+mj-lt"/>
                <a:cs typeface="Raavi" panose="020B0502040204020203" pitchFamily="34" charset="0"/>
              </a:rPr>
              <a:t> </a:t>
            </a:r>
            <a:r>
              <a:rPr lang="de-CH" sz="1400" b="1" err="1">
                <a:solidFill>
                  <a:srgbClr val="0070C0"/>
                </a:solidFill>
                <a:latin typeface="+mj-lt"/>
                <a:cs typeface="Raavi" panose="020B0502040204020203" pitchFamily="34" charset="0"/>
              </a:rPr>
              <a:t>soutenue</a:t>
            </a:r>
            <a:r>
              <a:rPr lang="de-CH" sz="1400" b="1">
                <a:solidFill>
                  <a:srgbClr val="0070C0"/>
                </a:solidFill>
                <a:latin typeface="+mj-lt"/>
                <a:cs typeface="Raavi" panose="020B0502040204020203" pitchFamily="34" charset="0"/>
              </a:rPr>
              <a:t> par Movetia. Programme: </a:t>
            </a:r>
            <a:r>
              <a:rPr lang="de-CH" sz="1400" b="1" u="sng">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Stage </a:t>
            </a:r>
            <a:r>
              <a:rPr lang="de-CH" sz="1400" b="1" u="sng" err="1">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d’observation</a:t>
            </a:r>
            <a:r>
              <a:rPr lang="de-CH" sz="1400" b="1" u="sng">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 et </a:t>
            </a:r>
            <a:r>
              <a:rPr lang="de-CH" sz="1400" b="1" u="sng" err="1">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enseignement</a:t>
            </a:r>
            <a:r>
              <a:rPr lang="de-CH" sz="1400" b="1" u="sng">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 </a:t>
            </a:r>
            <a:r>
              <a:rPr lang="de-CH" sz="1400" b="1" u="sng" err="1">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dans</a:t>
            </a:r>
            <a:r>
              <a:rPr lang="de-CH" sz="1400" b="1" u="sng">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 </a:t>
            </a:r>
            <a:r>
              <a:rPr lang="de-CH" sz="1400" b="1" u="sng" err="1">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une</a:t>
            </a:r>
            <a:r>
              <a:rPr lang="de-CH" sz="1400" b="1" u="sng">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 </a:t>
            </a:r>
            <a:r>
              <a:rPr lang="de-CH" sz="1400" b="1" u="sng" err="1">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autre</a:t>
            </a:r>
            <a:r>
              <a:rPr lang="de-CH" sz="1400" b="1" u="sng">
                <a:solidFill>
                  <a:srgbClr val="0563C1"/>
                </a:solidFill>
                <a:effectLst/>
                <a:latin typeface="Inter" panose="02000503000000020004" pitchFamily="2" charset="0"/>
                <a:hlinkClick r:id="rId3">
                  <a:extLst>
                    <a:ext uri="{A12FA001-AC4F-418D-AE19-62706E023703}">
                      <ahyp:hlinkClr xmlns:ahyp="http://schemas.microsoft.com/office/drawing/2018/hyperlinkcolor" val="tx"/>
                    </a:ext>
                  </a:extLst>
                </a:hlinkClick>
              </a:rPr>
              <a:t> </a:t>
            </a:r>
            <a:r>
              <a:rPr lang="de-CH" sz="1400" b="1" u="sng" err="1">
                <a:solidFill>
                  <a:schemeClr val="accent1"/>
                </a:solidFill>
                <a:effectLst/>
                <a:latin typeface="Inter" panose="02000503000000020004" pitchFamily="2" charset="0"/>
                <a:hlinkClick r:id="rId3">
                  <a:extLst>
                    <a:ext uri="{A12FA001-AC4F-418D-AE19-62706E023703}">
                      <ahyp:hlinkClr xmlns:ahyp="http://schemas.microsoft.com/office/drawing/2018/hyperlinkcolor" val="tx"/>
                    </a:ext>
                  </a:extLst>
                </a:hlinkClick>
              </a:rPr>
              <a:t>école</a:t>
            </a:r>
            <a:endParaRPr lang="de-CH" sz="1400" b="1">
              <a:solidFill>
                <a:schemeClr val="accent1"/>
              </a:solidFill>
              <a:effectLst/>
              <a:latin typeface="Inter" panose="02000503000000020004" pitchFamily="2" charset="0"/>
            </a:endParaRPr>
          </a:p>
          <a:p>
            <a:pPr algn="l">
              <a:buNone/>
            </a:pPr>
            <a:r>
              <a:rPr lang="de-CH" sz="1400" b="1">
                <a:cs typeface="Raavi" panose="020B0502040204020203" pitchFamily="34" charset="0"/>
              </a:rPr>
              <a:t>Die Lehrpersonenmobilität wird von Movetia gefördert. Programm: </a:t>
            </a:r>
            <a:r>
              <a:rPr lang="de-CH" sz="1400" b="1" u="sng">
                <a:effectLst/>
                <a:latin typeface="Inter" panose="02000503000000020004" pitchFamily="2" charset="0"/>
                <a:hlinkClick r:id="rId4">
                  <a:extLst>
                    <a:ext uri="{A12FA001-AC4F-418D-AE19-62706E023703}">
                      <ahyp:hlinkClr xmlns:ahyp="http://schemas.microsoft.com/office/drawing/2018/hyperlinkcolor" val="tx"/>
                    </a:ext>
                  </a:extLst>
                </a:hlinkClick>
              </a:rPr>
              <a:t>Hospitieren und unterrichten an anderen Schulen</a:t>
            </a:r>
            <a:endParaRPr lang="de-CH" sz="1400" b="1">
              <a:effectLst/>
              <a:latin typeface="Inter" panose="02000503000000020004" pitchFamily="2" charset="0"/>
            </a:endParaRPr>
          </a:p>
        </p:txBody>
      </p:sp>
    </p:spTree>
    <p:extLst>
      <p:ext uri="{BB962C8B-B14F-4D97-AF65-F5344CB8AC3E}">
        <p14:creationId xmlns:p14="http://schemas.microsoft.com/office/powerpoint/2010/main" val="3028153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60CE1-8C07-F4C3-6680-370A9E82179F}"/>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E2A99957-C18D-2EDB-D74F-3F52049F8B35}"/>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49A51644-5488-A258-DED7-F39D867B083D}"/>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5CB05F72-55E9-C67F-6F4C-CA1C2BFAE0DE}"/>
              </a:ext>
            </a:extLst>
          </p:cNvPr>
          <p:cNvSpPr>
            <a:spLocks noGrp="1"/>
          </p:cNvSpPr>
          <p:nvPr>
            <p:ph type="sldNum" sz="quarter" idx="12"/>
          </p:nvPr>
        </p:nvSpPr>
        <p:spPr/>
        <p:txBody>
          <a:bodyPr/>
          <a:lstStyle/>
          <a:p>
            <a:fld id="{442AD375-037F-43D0-B059-5172DA06796A}" type="slidenum">
              <a:rPr lang="de-CH" smtClean="0"/>
              <a:pPr/>
              <a:t>12</a:t>
            </a:fld>
            <a:endParaRPr lang="de-CH"/>
          </a:p>
        </p:txBody>
      </p:sp>
      <p:sp>
        <p:nvSpPr>
          <p:cNvPr id="10" name="Textfeld 9">
            <a:extLst>
              <a:ext uri="{FF2B5EF4-FFF2-40B4-BE49-F238E27FC236}">
                <a16:creationId xmlns:a16="http://schemas.microsoft.com/office/drawing/2014/main" id="{AC59313D-CAD7-A9DC-D8D4-CA469B421E9E}"/>
              </a:ext>
            </a:extLst>
          </p:cNvPr>
          <p:cNvSpPr txBox="1"/>
          <p:nvPr/>
        </p:nvSpPr>
        <p:spPr>
          <a:xfrm>
            <a:off x="1013100" y="2443470"/>
            <a:ext cx="10988132" cy="1620444"/>
          </a:xfrm>
          <a:prstGeom prst="rect">
            <a:avLst/>
          </a:prstGeom>
          <a:noFill/>
        </p:spPr>
        <p:txBody>
          <a:bodyPr wrap="square">
            <a:spAutoFit/>
          </a:bodyPr>
          <a:lstStyle/>
          <a:p>
            <a:pPr>
              <a:lnSpc>
                <a:spcPct val="114000"/>
              </a:lnSpc>
            </a:pPr>
            <a:r>
              <a:rPr lang="de-CH" sz="2000" err="1">
                <a:solidFill>
                  <a:srgbClr val="0070C0"/>
                </a:solidFill>
              </a:rPr>
              <a:t>Expérience</a:t>
            </a:r>
            <a:r>
              <a:rPr lang="de-CH" sz="2000">
                <a:solidFill>
                  <a:srgbClr val="0070C0"/>
                </a:solidFill>
              </a:rPr>
              <a:t> </a:t>
            </a:r>
            <a:r>
              <a:rPr lang="de-CH" sz="2000" err="1">
                <a:solidFill>
                  <a:srgbClr val="0070C0"/>
                </a:solidFill>
              </a:rPr>
              <a:t>linguistique</a:t>
            </a:r>
            <a:r>
              <a:rPr lang="de-CH" sz="2000">
                <a:solidFill>
                  <a:srgbClr val="0070C0"/>
                </a:solidFill>
              </a:rPr>
              <a:t> 		</a:t>
            </a:r>
            <a:r>
              <a:rPr lang="de-CH" sz="2000">
                <a:solidFill>
                  <a:srgbClr val="0070C0"/>
                </a:solidFill>
                <a:sym typeface="Wingdings" panose="05000000000000000000" pitchFamily="2" charset="2"/>
              </a:rPr>
              <a:t> </a:t>
            </a:r>
            <a:r>
              <a:rPr lang="de-CH" sz="2000" err="1">
                <a:solidFill>
                  <a:srgbClr val="0070C0"/>
                </a:solidFill>
              </a:rPr>
              <a:t>compétences</a:t>
            </a:r>
            <a:r>
              <a:rPr lang="de-CH" sz="2000">
                <a:solidFill>
                  <a:srgbClr val="0070C0"/>
                </a:solidFill>
              </a:rPr>
              <a:t> </a:t>
            </a:r>
            <a:r>
              <a:rPr lang="de-CH" sz="2000" err="1">
                <a:solidFill>
                  <a:srgbClr val="0070C0"/>
                </a:solidFill>
              </a:rPr>
              <a:t>linguistiques</a:t>
            </a:r>
            <a:r>
              <a:rPr lang="de-CH" sz="2000">
                <a:solidFill>
                  <a:srgbClr val="0070C0"/>
                </a:solidFill>
              </a:rPr>
              <a:t> </a:t>
            </a:r>
            <a:r>
              <a:rPr lang="de-CH" sz="2000" err="1">
                <a:solidFill>
                  <a:srgbClr val="0070C0"/>
                </a:solidFill>
              </a:rPr>
              <a:t>spécifiques</a:t>
            </a:r>
            <a:r>
              <a:rPr lang="de-CH" sz="2000">
                <a:solidFill>
                  <a:srgbClr val="0070C0"/>
                </a:solidFill>
              </a:rPr>
              <a:t> à la  </a:t>
            </a:r>
            <a:r>
              <a:rPr lang="de-CH" sz="2000" err="1">
                <a:solidFill>
                  <a:srgbClr val="0070C0"/>
                </a:solidFill>
              </a:rPr>
              <a:t>profession</a:t>
            </a:r>
            <a:r>
              <a:rPr lang="de-CH" sz="2000">
                <a:solidFill>
                  <a:srgbClr val="0070C0"/>
                </a:solidFill>
              </a:rPr>
              <a:t> </a:t>
            </a:r>
          </a:p>
          <a:p>
            <a:pPr>
              <a:lnSpc>
                <a:spcPct val="114000"/>
              </a:lnSpc>
              <a:spcAft>
                <a:spcPts val="1200"/>
              </a:spcAft>
            </a:pPr>
            <a:r>
              <a:rPr lang="de-CH" sz="2000">
                <a:solidFill>
                  <a:srgbClr val="0070C0"/>
                </a:solidFill>
              </a:rPr>
              <a:t>Mission </a:t>
            </a:r>
            <a:r>
              <a:rPr lang="de-CH" sz="2000" err="1">
                <a:solidFill>
                  <a:srgbClr val="0070C0"/>
                </a:solidFill>
              </a:rPr>
              <a:t>d’enseignement</a:t>
            </a:r>
            <a:r>
              <a:rPr lang="de-CH" sz="2000">
                <a:solidFill>
                  <a:srgbClr val="0070C0"/>
                </a:solidFill>
              </a:rPr>
              <a:t> 	</a:t>
            </a:r>
            <a:r>
              <a:rPr lang="de-CH" sz="2000">
                <a:solidFill>
                  <a:srgbClr val="0070C0"/>
                </a:solidFill>
                <a:sym typeface="Wingdings" panose="05000000000000000000" pitchFamily="2" charset="2"/>
              </a:rPr>
              <a:t> </a:t>
            </a:r>
            <a:r>
              <a:rPr lang="de-CH" sz="2000" err="1">
                <a:solidFill>
                  <a:srgbClr val="0070C0"/>
                </a:solidFill>
              </a:rPr>
              <a:t>compétences</a:t>
            </a:r>
            <a:r>
              <a:rPr lang="de-CH" sz="2000">
                <a:solidFill>
                  <a:srgbClr val="0070C0"/>
                </a:solidFill>
              </a:rPr>
              <a:t> en </a:t>
            </a:r>
            <a:r>
              <a:rPr lang="de-CH" sz="2000" err="1">
                <a:solidFill>
                  <a:srgbClr val="0070C0"/>
                </a:solidFill>
              </a:rPr>
              <a:t>didactique</a:t>
            </a:r>
            <a:r>
              <a:rPr lang="de-CH" sz="2000">
                <a:solidFill>
                  <a:srgbClr val="0070C0"/>
                </a:solidFill>
              </a:rPr>
              <a:t> de </a:t>
            </a:r>
            <a:r>
              <a:rPr lang="de-CH" sz="2000" err="1">
                <a:solidFill>
                  <a:srgbClr val="0070C0"/>
                </a:solidFill>
              </a:rPr>
              <a:t>l'enseignement</a:t>
            </a:r>
            <a:r>
              <a:rPr lang="de-CH" sz="2000">
                <a:solidFill>
                  <a:srgbClr val="0070C0"/>
                </a:solidFill>
              </a:rPr>
              <a:t> </a:t>
            </a:r>
            <a:r>
              <a:rPr lang="de-CH" sz="2000" err="1">
                <a:solidFill>
                  <a:srgbClr val="0070C0"/>
                </a:solidFill>
              </a:rPr>
              <a:t>immersif</a:t>
            </a:r>
            <a:r>
              <a:rPr lang="de-CH" sz="2000">
                <a:solidFill>
                  <a:srgbClr val="0070C0"/>
                </a:solidFill>
              </a:rPr>
              <a:t>. </a:t>
            </a:r>
          </a:p>
          <a:p>
            <a:pPr>
              <a:lnSpc>
                <a:spcPct val="114000"/>
              </a:lnSpc>
            </a:pPr>
            <a:r>
              <a:rPr lang="de-CH" sz="2000"/>
              <a:t>Sprachliche Erfahrungen 	</a:t>
            </a:r>
            <a:r>
              <a:rPr lang="de-CH" sz="2000">
                <a:sym typeface="Wingdings" panose="05000000000000000000" pitchFamily="2" charset="2"/>
              </a:rPr>
              <a:t> </a:t>
            </a:r>
            <a:r>
              <a:rPr lang="de-CH" sz="2000"/>
              <a:t>berufsspezifische Sprachkompetenzen</a:t>
            </a:r>
          </a:p>
          <a:p>
            <a:pPr>
              <a:lnSpc>
                <a:spcPct val="114000"/>
              </a:lnSpc>
              <a:spcAft>
                <a:spcPts val="1200"/>
              </a:spcAft>
            </a:pPr>
            <a:r>
              <a:rPr lang="de-CH" sz="2000"/>
              <a:t>Unterrichtserfahrung 		</a:t>
            </a:r>
            <a:r>
              <a:rPr lang="de-CH" sz="2000">
                <a:sym typeface="Wingdings" panose="05000000000000000000" pitchFamily="2" charset="2"/>
              </a:rPr>
              <a:t> </a:t>
            </a:r>
            <a:r>
              <a:rPr lang="de-CH" sz="2000"/>
              <a:t>Didaktische Kompetenzen für den zweisprachigen Unterricht</a:t>
            </a:r>
          </a:p>
        </p:txBody>
      </p:sp>
      <p:sp>
        <p:nvSpPr>
          <p:cNvPr id="3" name="Titel 1">
            <a:extLst>
              <a:ext uri="{FF2B5EF4-FFF2-40B4-BE49-F238E27FC236}">
                <a16:creationId xmlns:a16="http://schemas.microsoft.com/office/drawing/2014/main" id="{C96521BA-0CDC-27EE-E232-625C7820E075}"/>
              </a:ext>
            </a:extLst>
          </p:cNvPr>
          <p:cNvSpPr>
            <a:spLocks noGrp="1"/>
          </p:cNvSpPr>
          <p:nvPr>
            <p:ph type="title"/>
          </p:nvPr>
        </p:nvSpPr>
        <p:spPr>
          <a:xfrm>
            <a:off x="559153" y="849296"/>
            <a:ext cx="11418888" cy="984885"/>
          </a:xfrm>
        </p:spPr>
        <p:txBody>
          <a:bodyPr/>
          <a:lstStyle/>
          <a:p>
            <a:r>
              <a:rPr lang="de-CH" err="1">
                <a:solidFill>
                  <a:schemeClr val="accent1"/>
                </a:solidFill>
              </a:rPr>
              <a:t>Objectifs</a:t>
            </a:r>
            <a:r>
              <a:rPr lang="de-CH">
                <a:solidFill>
                  <a:schemeClr val="accent1"/>
                </a:solidFill>
              </a:rPr>
              <a:t> </a:t>
            </a:r>
            <a:r>
              <a:rPr lang="de-CH" err="1">
                <a:solidFill>
                  <a:schemeClr val="accent1"/>
                </a:solidFill>
              </a:rPr>
              <a:t>pour</a:t>
            </a:r>
            <a:r>
              <a:rPr lang="de-CH">
                <a:solidFill>
                  <a:schemeClr val="accent1"/>
                </a:solidFill>
              </a:rPr>
              <a:t> </a:t>
            </a:r>
            <a:r>
              <a:rPr lang="de-CH" err="1">
                <a:solidFill>
                  <a:schemeClr val="accent1"/>
                </a:solidFill>
              </a:rPr>
              <a:t>les</a:t>
            </a:r>
            <a:r>
              <a:rPr lang="de-CH">
                <a:solidFill>
                  <a:schemeClr val="accent1"/>
                </a:solidFill>
              </a:rPr>
              <a:t> </a:t>
            </a:r>
            <a:r>
              <a:rPr lang="de-CH" b="1" err="1">
                <a:solidFill>
                  <a:schemeClr val="accent1"/>
                </a:solidFill>
              </a:rPr>
              <a:t>enseignant·e·s</a:t>
            </a:r>
            <a:r>
              <a:rPr lang="de-CH" b="1">
                <a:solidFill>
                  <a:schemeClr val="accent1"/>
                </a:solidFill>
              </a:rPr>
              <a:t> </a:t>
            </a:r>
            <a:br>
              <a:rPr lang="de-CH">
                <a:solidFill>
                  <a:schemeClr val="accent1"/>
                </a:solidFill>
              </a:rPr>
            </a:br>
            <a:r>
              <a:rPr lang="de-CH"/>
              <a:t>Ziele für die </a:t>
            </a:r>
            <a:r>
              <a:rPr lang="de-CH" b="1"/>
              <a:t>Lehrpersonen</a:t>
            </a:r>
          </a:p>
        </p:txBody>
      </p:sp>
      <p:pic>
        <p:nvPicPr>
          <p:cNvPr id="2" name="Grafik 1" descr="Chevronpfeile mit einfarbiger Füllung">
            <a:extLst>
              <a:ext uri="{FF2B5EF4-FFF2-40B4-BE49-F238E27FC236}">
                <a16:creationId xmlns:a16="http://schemas.microsoft.com/office/drawing/2014/main" id="{9C466EB0-7998-35F2-10C4-87D5E942F5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86" y="2796492"/>
            <a:ext cx="914400" cy="914400"/>
          </a:xfrm>
          <a:prstGeom prst="rect">
            <a:avLst/>
          </a:prstGeom>
        </p:spPr>
      </p:pic>
      <p:pic>
        <p:nvPicPr>
          <p:cNvPr id="7" name="Bildplatzhalter 10" descr="Ein Bild, das Zeichnung, Cartoon, Darstellung enthält.&#10;&#10;Automatisch generierte Beschreibung">
            <a:extLst>
              <a:ext uri="{FF2B5EF4-FFF2-40B4-BE49-F238E27FC236}">
                <a16:creationId xmlns:a16="http://schemas.microsoft.com/office/drawing/2014/main" id="{71D861A7-C922-CA63-90F6-EEC5B267CD6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766" b="97266" l="9748" r="89623">
                        <a14:foregroundMark x1="83019" y1="31250" x2="85220" y2="61328"/>
                        <a14:foregroundMark x1="72327" y1="89844" x2="76101" y2="89063"/>
                        <a14:foregroundMark x1="58805" y1="36328" x2="60692" y2="27734"/>
                        <a14:foregroundMark x1="61635" y1="23047" x2="61635" y2="23047"/>
                        <a14:foregroundMark x1="61321" y1="14453" x2="66038" y2="22266"/>
                        <a14:foregroundMark x1="46855" y1="25781" x2="56604" y2="21094"/>
                        <a14:foregroundMark x1="45912" y1="25781" x2="48742" y2="25781"/>
                        <a14:foregroundMark x1="11321" y1="95313" x2="11321" y2="74219"/>
                        <a14:foregroundMark x1="27044" y1="97656" x2="27044" y2="97656"/>
                        <a14:foregroundMark x1="86478" y1="28906" x2="89623" y2="48828"/>
                      </a14:backgroundRemoval>
                    </a14:imgEffect>
                  </a14:imgLayer>
                </a14:imgProps>
              </a:ext>
              <a:ext uri="{28A0092B-C50C-407E-A947-70E740481C1C}">
                <a14:useLocalDpi xmlns:a14="http://schemas.microsoft.com/office/drawing/2010/main"/>
              </a:ext>
            </a:extLst>
          </a:blip>
          <a:srcRect/>
          <a:stretch>
            <a:fillRect/>
          </a:stretch>
        </p:blipFill>
        <p:spPr>
          <a:xfrm>
            <a:off x="3980712" y="4330031"/>
            <a:ext cx="2287885" cy="1836582"/>
          </a:xfrm>
          <a:prstGeom prst="rect">
            <a:avLst/>
          </a:prstGeom>
        </p:spPr>
      </p:pic>
    </p:spTree>
    <p:extLst>
      <p:ext uri="{BB962C8B-B14F-4D97-AF65-F5344CB8AC3E}">
        <p14:creationId xmlns:p14="http://schemas.microsoft.com/office/powerpoint/2010/main" val="22535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7A8AA-F827-20DC-0395-F8A9B456CF17}"/>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5F07B762-2821-3C5B-33C5-450E9AA82E0C}"/>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E390603A-16D8-0D55-5832-1844E471CC1D}"/>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4156B777-2FB5-FD1D-D96A-3096E227BDC7}"/>
              </a:ext>
            </a:extLst>
          </p:cNvPr>
          <p:cNvSpPr>
            <a:spLocks noGrp="1"/>
          </p:cNvSpPr>
          <p:nvPr>
            <p:ph type="sldNum" sz="quarter" idx="12"/>
          </p:nvPr>
        </p:nvSpPr>
        <p:spPr/>
        <p:txBody>
          <a:bodyPr/>
          <a:lstStyle/>
          <a:p>
            <a:fld id="{442AD375-037F-43D0-B059-5172DA06796A}" type="slidenum">
              <a:rPr lang="de-CH" smtClean="0"/>
              <a:pPr/>
              <a:t>13</a:t>
            </a:fld>
            <a:endParaRPr lang="de-CH"/>
          </a:p>
        </p:txBody>
      </p:sp>
      <p:sp>
        <p:nvSpPr>
          <p:cNvPr id="11" name="Textfeld 10">
            <a:extLst>
              <a:ext uri="{FF2B5EF4-FFF2-40B4-BE49-F238E27FC236}">
                <a16:creationId xmlns:a16="http://schemas.microsoft.com/office/drawing/2014/main" id="{7A520E83-1A70-4BC5-337A-CD8C4B68CE79}"/>
              </a:ext>
            </a:extLst>
          </p:cNvPr>
          <p:cNvSpPr txBox="1"/>
          <p:nvPr/>
        </p:nvSpPr>
        <p:spPr>
          <a:xfrm>
            <a:off x="469548" y="4421472"/>
            <a:ext cx="11418888" cy="2062103"/>
          </a:xfrm>
          <a:prstGeom prst="rect">
            <a:avLst/>
          </a:prstGeom>
          <a:noFill/>
          <a:ln>
            <a:solidFill>
              <a:schemeClr val="tx1"/>
            </a:solidFill>
          </a:ln>
        </p:spPr>
        <p:txBody>
          <a:bodyPr wrap="square">
            <a:spAutoFit/>
          </a:bodyPr>
          <a:lstStyle/>
          <a:p>
            <a:r>
              <a:rPr lang="de-CH" sz="1600">
                <a:solidFill>
                  <a:srgbClr val="000000"/>
                </a:solidFill>
                <a:latin typeface="+mj-lt"/>
              </a:rPr>
              <a:t>Beispiel einer Lehrerin am Zyklus 1, </a:t>
            </a:r>
            <a:r>
              <a:rPr lang="de-DE" sz="1600">
                <a:solidFill>
                  <a:srgbClr val="000000"/>
                </a:solidFill>
                <a:latin typeface="+mj-lt"/>
              </a:rPr>
              <a:t>Pilotprojektteilnehmerin</a:t>
            </a:r>
          </a:p>
          <a:p>
            <a:endParaRPr lang="de-DE" sz="1600">
              <a:solidFill>
                <a:srgbClr val="000000"/>
              </a:solidFill>
              <a:latin typeface="Comic Sans MS" panose="030F0702030302020204" pitchFamily="66" charset="0"/>
            </a:endParaRPr>
          </a:p>
          <a:p>
            <a:r>
              <a:rPr lang="de-DE" sz="1600">
                <a:solidFill>
                  <a:srgbClr val="000000"/>
                </a:solidFill>
                <a:latin typeface="Comic Sans MS" panose="030F0702030302020204" pitchFamily="66" charset="0"/>
              </a:rPr>
              <a:t>Jedes Mal, wenn ich vor Ort bin, merke ich, was ich anders machen könnte, wo ich den SuS besser helfen kann. Ich meine nicht "mehr übersetzen" oder "zwischen den Sprachen switchen", sondern das Anschauungsmaterial: </a:t>
            </a:r>
          </a:p>
          <a:p>
            <a:pPr marL="285750" indent="-285750">
              <a:buFont typeface="Arial" panose="020B0604020202020204" pitchFamily="34" charset="0"/>
              <a:buChar char="•"/>
            </a:pPr>
            <a:r>
              <a:rPr lang="de-DE" sz="1600">
                <a:solidFill>
                  <a:srgbClr val="000000"/>
                </a:solidFill>
                <a:latin typeface="Comic Sans MS" panose="030F0702030302020204" pitchFamily="66" charset="0"/>
              </a:rPr>
              <a:t>Wo braucht es Bilder?</a:t>
            </a:r>
          </a:p>
          <a:p>
            <a:pPr marL="285750" indent="-285750">
              <a:buFont typeface="Arial" panose="020B0604020202020204" pitchFamily="34" charset="0"/>
              <a:buChar char="•"/>
            </a:pPr>
            <a:r>
              <a:rPr lang="de-DE" sz="1600">
                <a:solidFill>
                  <a:srgbClr val="000000"/>
                </a:solidFill>
                <a:latin typeface="Comic Sans MS" panose="030F0702030302020204" pitchFamily="66" charset="0"/>
              </a:rPr>
              <a:t>Wo bedarf es beider Sprachen?</a:t>
            </a:r>
          </a:p>
          <a:p>
            <a:pPr marL="285750" indent="-285750">
              <a:buFont typeface="Arial" panose="020B0604020202020204" pitchFamily="34" charset="0"/>
              <a:buChar char="•"/>
            </a:pPr>
            <a:r>
              <a:rPr lang="de-DE" sz="1600">
                <a:solidFill>
                  <a:srgbClr val="000000"/>
                </a:solidFill>
                <a:latin typeface="Comic Sans MS" panose="030F0702030302020204" pitchFamily="66" charset="0"/>
              </a:rPr>
              <a:t>Wie kann ich Deutsch ansprechend und einfach gestalten, indem ich mehr Lieder, einfache Spiele oder Reime integriere?</a:t>
            </a:r>
          </a:p>
        </p:txBody>
      </p:sp>
      <p:sp>
        <p:nvSpPr>
          <p:cNvPr id="2" name="Textfeld 1">
            <a:extLst>
              <a:ext uri="{FF2B5EF4-FFF2-40B4-BE49-F238E27FC236}">
                <a16:creationId xmlns:a16="http://schemas.microsoft.com/office/drawing/2014/main" id="{20996496-2FF0-AB81-3C9B-DD4D3CA382A0}"/>
              </a:ext>
            </a:extLst>
          </p:cNvPr>
          <p:cNvSpPr txBox="1"/>
          <p:nvPr/>
        </p:nvSpPr>
        <p:spPr>
          <a:xfrm>
            <a:off x="469548" y="1995414"/>
            <a:ext cx="11418888" cy="2308324"/>
          </a:xfrm>
          <a:prstGeom prst="rect">
            <a:avLst/>
          </a:prstGeom>
          <a:noFill/>
          <a:ln>
            <a:solidFill>
              <a:schemeClr val="tx1"/>
            </a:solidFill>
          </a:ln>
        </p:spPr>
        <p:txBody>
          <a:bodyPr wrap="square">
            <a:spAutoFit/>
          </a:bodyPr>
          <a:lstStyle/>
          <a:p>
            <a:r>
              <a:rPr lang="de-CH" sz="1600">
                <a:solidFill>
                  <a:srgbClr val="0070C0"/>
                </a:solidFill>
                <a:latin typeface="+mj-lt"/>
              </a:rPr>
              <a:t>Exemple </a:t>
            </a:r>
            <a:r>
              <a:rPr lang="de-CH" sz="1600" err="1">
                <a:solidFill>
                  <a:srgbClr val="0070C0"/>
                </a:solidFill>
                <a:latin typeface="+mj-lt"/>
              </a:rPr>
              <a:t>d’une</a:t>
            </a:r>
            <a:r>
              <a:rPr lang="de-CH" sz="1600">
                <a:solidFill>
                  <a:srgbClr val="0070C0"/>
                </a:solidFill>
                <a:latin typeface="+mj-lt"/>
              </a:rPr>
              <a:t> </a:t>
            </a:r>
            <a:r>
              <a:rPr lang="de-CH" sz="1600" err="1">
                <a:solidFill>
                  <a:srgbClr val="0070C0"/>
                </a:solidFill>
                <a:latin typeface="+mj-lt"/>
              </a:rPr>
              <a:t>enseignante</a:t>
            </a:r>
            <a:r>
              <a:rPr lang="de-CH" sz="1600">
                <a:solidFill>
                  <a:srgbClr val="0070C0"/>
                </a:solidFill>
                <a:latin typeface="+mj-lt"/>
              </a:rPr>
              <a:t> du </a:t>
            </a:r>
            <a:r>
              <a:rPr lang="de-CH" sz="1600" err="1">
                <a:solidFill>
                  <a:srgbClr val="0070C0"/>
                </a:solidFill>
                <a:latin typeface="+mj-lt"/>
              </a:rPr>
              <a:t>cycle</a:t>
            </a:r>
            <a:r>
              <a:rPr lang="de-CH" sz="1600">
                <a:solidFill>
                  <a:srgbClr val="0070C0"/>
                </a:solidFill>
                <a:latin typeface="+mj-lt"/>
              </a:rPr>
              <a:t> 1, </a:t>
            </a:r>
            <a:r>
              <a:rPr lang="de-DE" sz="1600" err="1">
                <a:solidFill>
                  <a:srgbClr val="0070C0"/>
                </a:solidFill>
                <a:latin typeface="+mj-lt"/>
              </a:rPr>
              <a:t>participante</a:t>
            </a:r>
            <a:r>
              <a:rPr lang="de-DE" sz="1600">
                <a:solidFill>
                  <a:srgbClr val="0070C0"/>
                </a:solidFill>
                <a:latin typeface="+mj-lt"/>
              </a:rPr>
              <a:t> au </a:t>
            </a:r>
            <a:r>
              <a:rPr lang="de-DE" sz="1600" err="1">
                <a:solidFill>
                  <a:srgbClr val="0070C0"/>
                </a:solidFill>
                <a:latin typeface="+mj-lt"/>
              </a:rPr>
              <a:t>projet</a:t>
            </a:r>
            <a:r>
              <a:rPr lang="de-DE" sz="1600">
                <a:solidFill>
                  <a:srgbClr val="0070C0"/>
                </a:solidFill>
                <a:latin typeface="+mj-lt"/>
              </a:rPr>
              <a:t> </a:t>
            </a:r>
            <a:r>
              <a:rPr lang="de-DE" sz="1600" err="1">
                <a:solidFill>
                  <a:srgbClr val="0070C0"/>
                </a:solidFill>
                <a:latin typeface="+mj-lt"/>
              </a:rPr>
              <a:t>pilote</a:t>
            </a:r>
            <a:endParaRPr lang="de-DE" sz="1600">
              <a:solidFill>
                <a:srgbClr val="0070C0"/>
              </a:solidFill>
              <a:latin typeface="+mj-lt"/>
            </a:endParaRPr>
          </a:p>
          <a:p>
            <a:endParaRPr lang="fr-FR" sz="1600">
              <a:solidFill>
                <a:srgbClr val="0070C0"/>
              </a:solidFill>
              <a:latin typeface="Comic Sans MS" panose="030F0702030302020204" pitchFamily="66" charset="0"/>
            </a:endParaRPr>
          </a:p>
          <a:p>
            <a:r>
              <a:rPr lang="fr-FR" sz="1600">
                <a:solidFill>
                  <a:srgbClr val="0070C0"/>
                </a:solidFill>
                <a:latin typeface="Comic Sans MS" panose="030F0702030302020204" pitchFamily="66" charset="0"/>
              </a:rPr>
              <a:t>À chaque visite sur place, je remarque ce que je pourrais faire autrement et comment je pourrais mieux aider les élèves. Je ne parle pas de « traduire davantage » ou de « passer d’une langue à l’autre », mais plutôt du matériel du visualisation :</a:t>
            </a:r>
          </a:p>
          <a:p>
            <a:pPr marL="285750" indent="-285750">
              <a:buFont typeface="Arial" panose="020B0604020202020204" pitchFamily="34" charset="0"/>
              <a:buChar char="•"/>
            </a:pPr>
            <a:r>
              <a:rPr lang="fr-FR" sz="1600">
                <a:solidFill>
                  <a:srgbClr val="0070C0"/>
                </a:solidFill>
                <a:latin typeface="Comic Sans MS" panose="030F0702030302020204" pitchFamily="66" charset="0"/>
              </a:rPr>
              <a:t>Quand est-ce qu’il faut des images ?</a:t>
            </a:r>
          </a:p>
          <a:p>
            <a:pPr marL="285750" indent="-285750">
              <a:buFont typeface="Arial" panose="020B0604020202020204" pitchFamily="34" charset="0"/>
              <a:buChar char="•"/>
            </a:pPr>
            <a:r>
              <a:rPr lang="fr-FR" sz="1600">
                <a:solidFill>
                  <a:srgbClr val="0070C0"/>
                </a:solidFill>
                <a:latin typeface="Comic Sans MS" panose="030F0702030302020204" pitchFamily="66" charset="0"/>
              </a:rPr>
              <a:t>Quand est-ce qu’il faut utiliser les deux langues ?</a:t>
            </a:r>
          </a:p>
          <a:p>
            <a:pPr marL="285750" indent="-285750">
              <a:buFont typeface="Arial" panose="020B0604020202020204" pitchFamily="34" charset="0"/>
              <a:buChar char="•"/>
            </a:pPr>
            <a:r>
              <a:rPr lang="fr-FR" sz="1600">
                <a:solidFill>
                  <a:srgbClr val="0070C0"/>
                </a:solidFill>
                <a:latin typeface="Comic Sans MS" panose="030F0702030302020204" pitchFamily="66" charset="0"/>
              </a:rPr>
              <a:t>Comment rendre l’allemand plus attrayant et plus accessible, p.ex. en intégrant davantage de chansons, de petits jeux ou de comptines.</a:t>
            </a:r>
          </a:p>
        </p:txBody>
      </p:sp>
      <p:sp>
        <p:nvSpPr>
          <p:cNvPr id="10" name="Titel 1">
            <a:extLst>
              <a:ext uri="{FF2B5EF4-FFF2-40B4-BE49-F238E27FC236}">
                <a16:creationId xmlns:a16="http://schemas.microsoft.com/office/drawing/2014/main" id="{BC35EDC2-1D36-13D6-4869-2507C25552DA}"/>
              </a:ext>
            </a:extLst>
          </p:cNvPr>
          <p:cNvSpPr>
            <a:spLocks noGrp="1"/>
          </p:cNvSpPr>
          <p:nvPr>
            <p:ph type="title"/>
          </p:nvPr>
        </p:nvSpPr>
        <p:spPr>
          <a:xfrm>
            <a:off x="559153" y="849296"/>
            <a:ext cx="11418888" cy="984885"/>
          </a:xfrm>
        </p:spPr>
        <p:txBody>
          <a:bodyPr/>
          <a:lstStyle/>
          <a:p>
            <a:r>
              <a:rPr lang="de-CH" err="1">
                <a:solidFill>
                  <a:schemeClr val="accent1"/>
                </a:solidFill>
              </a:rPr>
              <a:t>Objectifs</a:t>
            </a:r>
            <a:r>
              <a:rPr lang="de-CH">
                <a:solidFill>
                  <a:schemeClr val="accent1"/>
                </a:solidFill>
              </a:rPr>
              <a:t> </a:t>
            </a:r>
            <a:r>
              <a:rPr lang="de-CH" err="1">
                <a:solidFill>
                  <a:schemeClr val="accent1"/>
                </a:solidFill>
              </a:rPr>
              <a:t>pour</a:t>
            </a:r>
            <a:r>
              <a:rPr lang="de-CH">
                <a:solidFill>
                  <a:schemeClr val="accent1"/>
                </a:solidFill>
              </a:rPr>
              <a:t> </a:t>
            </a:r>
            <a:r>
              <a:rPr lang="de-CH" err="1">
                <a:solidFill>
                  <a:schemeClr val="accent1"/>
                </a:solidFill>
              </a:rPr>
              <a:t>les</a:t>
            </a:r>
            <a:r>
              <a:rPr lang="de-CH">
                <a:solidFill>
                  <a:schemeClr val="accent1"/>
                </a:solidFill>
              </a:rPr>
              <a:t> </a:t>
            </a:r>
            <a:r>
              <a:rPr lang="de-CH" b="1" err="1">
                <a:solidFill>
                  <a:schemeClr val="accent1"/>
                </a:solidFill>
              </a:rPr>
              <a:t>enseignant·e·s</a:t>
            </a:r>
            <a:r>
              <a:rPr lang="de-CH" b="1">
                <a:solidFill>
                  <a:schemeClr val="accent1"/>
                </a:solidFill>
              </a:rPr>
              <a:t> </a:t>
            </a:r>
            <a:br>
              <a:rPr lang="de-CH">
                <a:solidFill>
                  <a:schemeClr val="accent1"/>
                </a:solidFill>
              </a:rPr>
            </a:br>
            <a:r>
              <a:rPr lang="de-CH"/>
              <a:t>Ziele für die </a:t>
            </a:r>
            <a:r>
              <a:rPr lang="de-CH" b="1"/>
              <a:t>Lehrpersonen</a:t>
            </a:r>
          </a:p>
        </p:txBody>
      </p:sp>
    </p:spTree>
    <p:extLst>
      <p:ext uri="{BB962C8B-B14F-4D97-AF65-F5344CB8AC3E}">
        <p14:creationId xmlns:p14="http://schemas.microsoft.com/office/powerpoint/2010/main" val="2885427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22431-C569-828D-A4FE-5A9CE0202EB1}"/>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A8E0F089-68B9-33F3-1A7E-F5F18572780A}"/>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740F1370-9AE8-4553-6672-FA8FB08A74CF}"/>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CAD2D456-E774-19C4-CD04-A49F24315C1D}"/>
              </a:ext>
            </a:extLst>
          </p:cNvPr>
          <p:cNvSpPr>
            <a:spLocks noGrp="1"/>
          </p:cNvSpPr>
          <p:nvPr>
            <p:ph type="sldNum" sz="quarter" idx="12"/>
          </p:nvPr>
        </p:nvSpPr>
        <p:spPr/>
        <p:txBody>
          <a:bodyPr/>
          <a:lstStyle/>
          <a:p>
            <a:fld id="{442AD375-037F-43D0-B059-5172DA06796A}" type="slidenum">
              <a:rPr lang="de-CH" smtClean="0"/>
              <a:pPr/>
              <a:t>14</a:t>
            </a:fld>
            <a:endParaRPr lang="de-CH"/>
          </a:p>
        </p:txBody>
      </p:sp>
      <p:sp>
        <p:nvSpPr>
          <p:cNvPr id="10" name="Textfeld 9">
            <a:extLst>
              <a:ext uri="{FF2B5EF4-FFF2-40B4-BE49-F238E27FC236}">
                <a16:creationId xmlns:a16="http://schemas.microsoft.com/office/drawing/2014/main" id="{8C743CA2-D05F-83BC-CA6F-6E2E387D566D}"/>
              </a:ext>
            </a:extLst>
          </p:cNvPr>
          <p:cNvSpPr txBox="1"/>
          <p:nvPr/>
        </p:nvSpPr>
        <p:spPr>
          <a:xfrm>
            <a:off x="984130" y="2371353"/>
            <a:ext cx="11207870" cy="918713"/>
          </a:xfrm>
          <a:prstGeom prst="rect">
            <a:avLst/>
          </a:prstGeom>
          <a:noFill/>
        </p:spPr>
        <p:txBody>
          <a:bodyPr wrap="square">
            <a:spAutoFit/>
          </a:bodyPr>
          <a:lstStyle/>
          <a:p>
            <a:pPr algn="just">
              <a:lnSpc>
                <a:spcPct val="114000"/>
              </a:lnSpc>
              <a:spcAft>
                <a:spcPts val="1200"/>
              </a:spcAft>
            </a:pPr>
            <a:r>
              <a:rPr lang="de-CH" sz="2000" err="1">
                <a:solidFill>
                  <a:srgbClr val="0070C0"/>
                </a:solidFill>
              </a:rPr>
              <a:t>Enseignement</a:t>
            </a:r>
            <a:r>
              <a:rPr lang="de-CH" sz="2000">
                <a:solidFill>
                  <a:srgbClr val="0070C0"/>
                </a:solidFill>
              </a:rPr>
              <a:t> </a:t>
            </a:r>
            <a:r>
              <a:rPr lang="de-CH" sz="2000" err="1">
                <a:solidFill>
                  <a:srgbClr val="0070C0"/>
                </a:solidFill>
              </a:rPr>
              <a:t>immersif</a:t>
            </a:r>
            <a:r>
              <a:rPr lang="de-CH" sz="2000">
                <a:solidFill>
                  <a:srgbClr val="0070C0"/>
                </a:solidFill>
              </a:rPr>
              <a:t> 		</a:t>
            </a:r>
            <a:r>
              <a:rPr lang="de-CH" sz="2000">
                <a:solidFill>
                  <a:srgbClr val="0070C0"/>
                </a:solidFill>
                <a:sym typeface="Wingdings" panose="05000000000000000000" pitchFamily="2" charset="2"/>
              </a:rPr>
              <a:t></a:t>
            </a:r>
            <a:r>
              <a:rPr lang="de-CH" sz="2000">
                <a:solidFill>
                  <a:srgbClr val="0070C0"/>
                </a:solidFill>
              </a:rPr>
              <a:t> </a:t>
            </a:r>
            <a:r>
              <a:rPr lang="de-CH" sz="2000" err="1">
                <a:solidFill>
                  <a:srgbClr val="0070C0"/>
                </a:solidFill>
              </a:rPr>
              <a:t>contact</a:t>
            </a:r>
            <a:r>
              <a:rPr lang="de-CH" sz="2000">
                <a:solidFill>
                  <a:srgbClr val="0070C0"/>
                </a:solidFill>
              </a:rPr>
              <a:t> </a:t>
            </a:r>
            <a:r>
              <a:rPr lang="de-CH" sz="2000" err="1">
                <a:solidFill>
                  <a:srgbClr val="0070C0"/>
                </a:solidFill>
              </a:rPr>
              <a:t>avec</a:t>
            </a:r>
            <a:r>
              <a:rPr lang="de-CH" sz="2000">
                <a:solidFill>
                  <a:srgbClr val="0070C0"/>
                </a:solidFill>
              </a:rPr>
              <a:t> </a:t>
            </a:r>
            <a:r>
              <a:rPr lang="de-CH" sz="2000" err="1">
                <a:solidFill>
                  <a:srgbClr val="0070C0"/>
                </a:solidFill>
              </a:rPr>
              <a:t>un·e</a:t>
            </a:r>
            <a:r>
              <a:rPr lang="de-CH" sz="2000">
                <a:solidFill>
                  <a:srgbClr val="0070C0"/>
                </a:solidFill>
              </a:rPr>
              <a:t> </a:t>
            </a:r>
            <a:r>
              <a:rPr lang="de-CH" sz="2000" err="1">
                <a:solidFill>
                  <a:srgbClr val="0070C0"/>
                </a:solidFill>
              </a:rPr>
              <a:t>enseignant·e</a:t>
            </a:r>
            <a:r>
              <a:rPr lang="de-CH" sz="2000">
                <a:solidFill>
                  <a:srgbClr val="0070C0"/>
                </a:solidFill>
              </a:rPr>
              <a:t> de </a:t>
            </a:r>
            <a:r>
              <a:rPr lang="de-CH" sz="2000" err="1">
                <a:solidFill>
                  <a:srgbClr val="0070C0"/>
                </a:solidFill>
              </a:rPr>
              <a:t>l’autre</a:t>
            </a:r>
            <a:r>
              <a:rPr lang="de-CH" sz="2000">
                <a:solidFill>
                  <a:srgbClr val="0070C0"/>
                </a:solidFill>
              </a:rPr>
              <a:t> </a:t>
            </a:r>
            <a:r>
              <a:rPr lang="de-CH" sz="2000" err="1">
                <a:solidFill>
                  <a:srgbClr val="0070C0"/>
                </a:solidFill>
              </a:rPr>
              <a:t>région</a:t>
            </a:r>
            <a:r>
              <a:rPr lang="de-CH" sz="2000">
                <a:solidFill>
                  <a:srgbClr val="0070C0"/>
                </a:solidFill>
              </a:rPr>
              <a:t> </a:t>
            </a:r>
            <a:r>
              <a:rPr lang="de-CH" sz="2000" err="1">
                <a:solidFill>
                  <a:srgbClr val="0070C0"/>
                </a:solidFill>
              </a:rPr>
              <a:t>linguistique</a:t>
            </a:r>
            <a:r>
              <a:rPr lang="de-CH" sz="2000">
                <a:solidFill>
                  <a:srgbClr val="0070C0"/>
                </a:solidFill>
              </a:rPr>
              <a:t> </a:t>
            </a:r>
          </a:p>
          <a:p>
            <a:pPr algn="just">
              <a:lnSpc>
                <a:spcPct val="114000"/>
              </a:lnSpc>
              <a:spcAft>
                <a:spcPts val="1200"/>
              </a:spcAft>
            </a:pPr>
            <a:r>
              <a:rPr lang="de-CH" sz="2000"/>
              <a:t>Zweisprachiger Unterricht 	</a:t>
            </a:r>
            <a:r>
              <a:rPr lang="de-CH" sz="2000">
                <a:sym typeface="Wingdings" panose="05000000000000000000" pitchFamily="2" charset="2"/>
              </a:rPr>
              <a:t> Kontakt zu Lehrperson </a:t>
            </a:r>
            <a:r>
              <a:rPr lang="de-CH" sz="2000"/>
              <a:t>aus der anderen Sprachregion</a:t>
            </a:r>
          </a:p>
        </p:txBody>
      </p:sp>
      <p:pic>
        <p:nvPicPr>
          <p:cNvPr id="11" name="Grafik 10" descr="Chevronpfeile mit einfarbiger Füllung">
            <a:extLst>
              <a:ext uri="{FF2B5EF4-FFF2-40B4-BE49-F238E27FC236}">
                <a16:creationId xmlns:a16="http://schemas.microsoft.com/office/drawing/2014/main" id="{252AC2D7-8CA0-F690-52BC-F20920086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 y="2326747"/>
            <a:ext cx="914400" cy="914400"/>
          </a:xfrm>
          <a:prstGeom prst="rect">
            <a:avLst/>
          </a:prstGeom>
        </p:spPr>
      </p:pic>
      <p:pic>
        <p:nvPicPr>
          <p:cNvPr id="12" name="Bildplatzhalter 10" descr="Ein Bild, das Zeichnung, Cartoon, Darstellung enthält.&#10;&#10;Automatisch generierte Beschreibung">
            <a:extLst>
              <a:ext uri="{FF2B5EF4-FFF2-40B4-BE49-F238E27FC236}">
                <a16:creationId xmlns:a16="http://schemas.microsoft.com/office/drawing/2014/main" id="{535BCE83-9158-9FB1-0AB8-C11E6421BCC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1262" l="13876" r="100000">
                        <a14:foregroundMark x1="64593" y1="73786" x2="66507" y2="57605"/>
                        <a14:foregroundMark x1="63158" y1="48867" x2="51675" y2="10032"/>
                        <a14:foregroundMark x1="55502" y1="91262" x2="55502" y2="91262"/>
                        <a14:backgroundMark x1="90909" y1="31392" x2="99522" y2="41424"/>
                        <a14:backgroundMark x1="95694" y1="37540" x2="77990" y2="99676"/>
                        <a14:backgroundMark x1="38756" y1="88997" x2="48325" y2="58900"/>
                        <a14:backgroundMark x1="66507" y1="78964" x2="69378" y2="99676"/>
                        <a14:backgroundMark x1="74163" y1="50162" x2="88995" y2="51456"/>
                      </a14:backgroundRemoval>
                    </a14:imgEffect>
                  </a14:imgLayer>
                </a14:imgProps>
              </a:ext>
              <a:ext uri="{28A0092B-C50C-407E-A947-70E740481C1C}">
                <a14:useLocalDpi xmlns:a14="http://schemas.microsoft.com/office/drawing/2010/main"/>
              </a:ext>
            </a:extLst>
          </a:blip>
          <a:srcRect/>
          <a:stretch>
            <a:fillRect/>
          </a:stretch>
        </p:blipFill>
        <p:spPr>
          <a:xfrm>
            <a:off x="3392202" y="4054331"/>
            <a:ext cx="1200341" cy="1778284"/>
          </a:xfrm>
          <a:prstGeom prst="rect">
            <a:avLst/>
          </a:prstGeom>
        </p:spPr>
      </p:pic>
      <p:pic>
        <p:nvPicPr>
          <p:cNvPr id="13" name="Bildplatzhalter 10" descr="Ein Bild, das Zeichnung, Cartoon, Darstellung enthält.&#10;&#10;Automatisch generierte Beschreibung">
            <a:extLst>
              <a:ext uri="{FF2B5EF4-FFF2-40B4-BE49-F238E27FC236}">
                <a16:creationId xmlns:a16="http://schemas.microsoft.com/office/drawing/2014/main" id="{DCECD94C-6ADB-0ED4-3277-E5EB26A1AC84}"/>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1218" b="100000" l="8923" r="89846">
                        <a14:foregroundMark x1="56000" y1="17308" x2="56000" y2="17308"/>
                        <a14:foregroundMark x1="60615" y1="11218" x2="60615" y2="11218"/>
                        <a14:foregroundMark x1="59385" y1="11218" x2="64308" y2="12500"/>
                      </a14:backgroundRemoval>
                    </a14:imgEffect>
                  </a14:imgLayer>
                </a14:imgProps>
              </a:ext>
              <a:ext uri="{28A0092B-C50C-407E-A947-70E740481C1C}">
                <a14:useLocalDpi xmlns:a14="http://schemas.microsoft.com/office/drawing/2010/main"/>
              </a:ext>
            </a:extLst>
          </a:blip>
          <a:srcRect/>
          <a:stretch>
            <a:fillRect/>
          </a:stretch>
        </p:blipFill>
        <p:spPr>
          <a:xfrm>
            <a:off x="4243567" y="4077851"/>
            <a:ext cx="1852433" cy="1778284"/>
          </a:xfrm>
          <a:prstGeom prst="rect">
            <a:avLst/>
          </a:prstGeom>
        </p:spPr>
      </p:pic>
      <p:sp>
        <p:nvSpPr>
          <p:cNvPr id="7" name="Titel 1">
            <a:extLst>
              <a:ext uri="{FF2B5EF4-FFF2-40B4-BE49-F238E27FC236}">
                <a16:creationId xmlns:a16="http://schemas.microsoft.com/office/drawing/2014/main" id="{53E1C20F-5CB3-9C69-2F1C-CD61CBD235B6}"/>
              </a:ext>
            </a:extLst>
          </p:cNvPr>
          <p:cNvSpPr txBox="1">
            <a:spLocks/>
          </p:cNvSpPr>
          <p:nvPr/>
        </p:nvSpPr>
        <p:spPr>
          <a:xfrm>
            <a:off x="559153" y="849296"/>
            <a:ext cx="11418888" cy="984885"/>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CH" err="1">
                <a:solidFill>
                  <a:schemeClr val="accent1"/>
                </a:solidFill>
              </a:rPr>
              <a:t>Objectifs</a:t>
            </a:r>
            <a:r>
              <a:rPr lang="de-CH">
                <a:solidFill>
                  <a:schemeClr val="accent1"/>
                </a:solidFill>
              </a:rPr>
              <a:t> </a:t>
            </a:r>
            <a:r>
              <a:rPr lang="de-CH" err="1">
                <a:solidFill>
                  <a:schemeClr val="accent1"/>
                </a:solidFill>
              </a:rPr>
              <a:t>pour</a:t>
            </a:r>
            <a:r>
              <a:rPr lang="de-CH">
                <a:solidFill>
                  <a:schemeClr val="accent1"/>
                </a:solidFill>
              </a:rPr>
              <a:t> </a:t>
            </a:r>
            <a:r>
              <a:rPr lang="de-CH" err="1">
                <a:solidFill>
                  <a:schemeClr val="accent1"/>
                </a:solidFill>
              </a:rPr>
              <a:t>les</a:t>
            </a:r>
            <a:r>
              <a:rPr lang="de-CH">
                <a:solidFill>
                  <a:schemeClr val="accent1"/>
                </a:solidFill>
              </a:rPr>
              <a:t> </a:t>
            </a:r>
            <a:r>
              <a:rPr lang="de-CH" b="1" err="1">
                <a:solidFill>
                  <a:schemeClr val="accent1"/>
                </a:solidFill>
              </a:rPr>
              <a:t>élèves</a:t>
            </a:r>
            <a:br>
              <a:rPr lang="de-CH">
                <a:solidFill>
                  <a:schemeClr val="accent1"/>
                </a:solidFill>
              </a:rPr>
            </a:br>
            <a:r>
              <a:rPr lang="de-CH"/>
              <a:t>Ziele für die </a:t>
            </a:r>
            <a:r>
              <a:rPr lang="de-CH" b="1"/>
              <a:t>Schülerinnen und Schüler</a:t>
            </a:r>
          </a:p>
        </p:txBody>
      </p:sp>
    </p:spTree>
    <p:extLst>
      <p:ext uri="{BB962C8B-B14F-4D97-AF65-F5344CB8AC3E}">
        <p14:creationId xmlns:p14="http://schemas.microsoft.com/office/powerpoint/2010/main" val="388369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AF57-D3CF-1A36-6F21-5F98BED54080}"/>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49045ADC-F5E3-A3A5-25E4-B4666693009C}"/>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BC1CF03F-961A-978E-CFDB-0F9C253E3DE3}"/>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E71894BB-56D6-9EF0-9AC9-F3AC4EA8216E}"/>
              </a:ext>
            </a:extLst>
          </p:cNvPr>
          <p:cNvSpPr>
            <a:spLocks noGrp="1"/>
          </p:cNvSpPr>
          <p:nvPr>
            <p:ph type="sldNum" sz="quarter" idx="12"/>
          </p:nvPr>
        </p:nvSpPr>
        <p:spPr/>
        <p:txBody>
          <a:bodyPr/>
          <a:lstStyle/>
          <a:p>
            <a:fld id="{442AD375-037F-43D0-B059-5172DA06796A}" type="slidenum">
              <a:rPr lang="de-CH" smtClean="0"/>
              <a:pPr/>
              <a:t>15</a:t>
            </a:fld>
            <a:endParaRPr lang="de-CH"/>
          </a:p>
        </p:txBody>
      </p:sp>
      <p:pic>
        <p:nvPicPr>
          <p:cNvPr id="8" name="WhatsApp Video 2025-11-20 at 15.24.11">
            <a:hlinkClick r:id="" action="ppaction://media"/>
            <a:extLst>
              <a:ext uri="{FF2B5EF4-FFF2-40B4-BE49-F238E27FC236}">
                <a16:creationId xmlns:a16="http://schemas.microsoft.com/office/drawing/2014/main" id="{EB16092A-BD85-DD7E-EC6E-73B15539292E}"/>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25027" b="23877"/>
          <a:stretch>
            <a:fillRect/>
          </a:stretch>
        </p:blipFill>
        <p:spPr>
          <a:xfrm>
            <a:off x="559153" y="2089194"/>
            <a:ext cx="4313765" cy="3919510"/>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11" name="Titel 1">
            <a:extLst>
              <a:ext uri="{FF2B5EF4-FFF2-40B4-BE49-F238E27FC236}">
                <a16:creationId xmlns:a16="http://schemas.microsoft.com/office/drawing/2014/main" id="{E0ECC86A-5AF4-573D-8DF9-9E4DD05D387F}"/>
              </a:ext>
            </a:extLst>
          </p:cNvPr>
          <p:cNvSpPr txBox="1">
            <a:spLocks/>
          </p:cNvSpPr>
          <p:nvPr/>
        </p:nvSpPr>
        <p:spPr>
          <a:xfrm>
            <a:off x="559153" y="849296"/>
            <a:ext cx="11418888" cy="984885"/>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CH" err="1">
                <a:solidFill>
                  <a:schemeClr val="accent1"/>
                </a:solidFill>
              </a:rPr>
              <a:t>Objectifs</a:t>
            </a:r>
            <a:r>
              <a:rPr lang="de-CH">
                <a:solidFill>
                  <a:schemeClr val="accent1"/>
                </a:solidFill>
              </a:rPr>
              <a:t> </a:t>
            </a:r>
            <a:r>
              <a:rPr lang="de-CH" err="1">
                <a:solidFill>
                  <a:schemeClr val="accent1"/>
                </a:solidFill>
              </a:rPr>
              <a:t>pour</a:t>
            </a:r>
            <a:r>
              <a:rPr lang="de-CH">
                <a:solidFill>
                  <a:schemeClr val="accent1"/>
                </a:solidFill>
              </a:rPr>
              <a:t> </a:t>
            </a:r>
            <a:r>
              <a:rPr lang="de-CH" err="1">
                <a:solidFill>
                  <a:schemeClr val="accent1"/>
                </a:solidFill>
              </a:rPr>
              <a:t>les</a:t>
            </a:r>
            <a:r>
              <a:rPr lang="de-CH">
                <a:solidFill>
                  <a:schemeClr val="accent1"/>
                </a:solidFill>
              </a:rPr>
              <a:t> </a:t>
            </a:r>
            <a:r>
              <a:rPr lang="de-CH" b="1" err="1">
                <a:solidFill>
                  <a:schemeClr val="accent1"/>
                </a:solidFill>
              </a:rPr>
              <a:t>élèves</a:t>
            </a:r>
            <a:br>
              <a:rPr lang="de-CH">
                <a:solidFill>
                  <a:schemeClr val="accent1"/>
                </a:solidFill>
              </a:rPr>
            </a:br>
            <a:r>
              <a:rPr lang="de-CH"/>
              <a:t>Ziele für die </a:t>
            </a:r>
            <a:r>
              <a:rPr lang="de-CH" b="1"/>
              <a:t>Schülerinnen und Schüler</a:t>
            </a:r>
          </a:p>
        </p:txBody>
      </p:sp>
      <p:pic>
        <p:nvPicPr>
          <p:cNvPr id="12" name="WhatsApp Video 2025-11-20 at 15.30.49">
            <a:hlinkClick r:id="" action="ppaction://media"/>
            <a:extLst>
              <a:ext uri="{FF2B5EF4-FFF2-40B4-BE49-F238E27FC236}">
                <a16:creationId xmlns:a16="http://schemas.microsoft.com/office/drawing/2014/main" id="{4274B242-823C-7751-7DD9-9D0B0B4DEDD0}"/>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t="34403" b="20762"/>
          <a:stretch>
            <a:fillRect/>
          </a:stretch>
        </p:blipFill>
        <p:spPr>
          <a:xfrm>
            <a:off x="5390079" y="2089194"/>
            <a:ext cx="4916135" cy="3919510"/>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13" name="Textfeld 12">
            <a:extLst>
              <a:ext uri="{FF2B5EF4-FFF2-40B4-BE49-F238E27FC236}">
                <a16:creationId xmlns:a16="http://schemas.microsoft.com/office/drawing/2014/main" id="{88A91598-DBF7-F94C-7224-B6AE7700FA05}"/>
              </a:ext>
            </a:extLst>
          </p:cNvPr>
          <p:cNvSpPr txBox="1"/>
          <p:nvPr/>
        </p:nvSpPr>
        <p:spPr>
          <a:xfrm>
            <a:off x="8647735" y="6066402"/>
            <a:ext cx="2859757" cy="553998"/>
          </a:xfrm>
          <a:prstGeom prst="rect">
            <a:avLst/>
          </a:prstGeom>
          <a:noFill/>
        </p:spPr>
        <p:txBody>
          <a:bodyPr wrap="none" lIns="0" tIns="0" rIns="0" bIns="0" rtlCol="0">
            <a:spAutoFit/>
          </a:bodyPr>
          <a:lstStyle/>
          <a:p>
            <a:pPr algn="r"/>
            <a:r>
              <a:rPr lang="de-CH" err="1">
                <a:solidFill>
                  <a:schemeClr val="accent1"/>
                </a:solidFill>
              </a:rPr>
              <a:t>Élèves</a:t>
            </a:r>
            <a:r>
              <a:rPr lang="de-CH">
                <a:solidFill>
                  <a:schemeClr val="accent1"/>
                </a:solidFill>
              </a:rPr>
              <a:t> de 8H de BS</a:t>
            </a:r>
          </a:p>
          <a:p>
            <a:pPr algn="r"/>
            <a:r>
              <a:rPr lang="de-CH"/>
              <a:t>Sechstklässlerinnen aus BS</a:t>
            </a:r>
          </a:p>
        </p:txBody>
      </p:sp>
    </p:spTree>
    <p:extLst>
      <p:ext uri="{BB962C8B-B14F-4D97-AF65-F5344CB8AC3E}">
        <p14:creationId xmlns:p14="http://schemas.microsoft.com/office/powerpoint/2010/main" val="32034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9" fill="hold"/>
                                        <p:tgtEl>
                                          <p:spTgt spid="8"/>
                                        </p:tgtEl>
                                      </p:cBhvr>
                                    </p:cmd>
                                  </p:childTnLst>
                                </p:cTn>
                              </p:par>
                            </p:childTnLst>
                          </p:cTn>
                        </p:par>
                        <p:par>
                          <p:cTn id="7" fill="hold">
                            <p:stCondLst>
                              <p:cond delay="6009"/>
                            </p:stCondLst>
                            <p:childTnLst>
                              <p:par>
                                <p:cTn id="8" presetID="1" presetClass="mediacall" presetSubtype="0" fill="hold" nodeType="afterEffect">
                                  <p:stCondLst>
                                    <p:cond delay="0"/>
                                  </p:stCondLst>
                                  <p:childTnLst>
                                    <p:cmd type="call" cmd="playFrom(0.0)">
                                      <p:cBhvr>
                                        <p:cTn id="9" dur="508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10" fill="remove" display="0">
                  <p:stCondLst>
                    <p:cond delay="indefinite"/>
                  </p:stCondLst>
                </p:cTn>
                <p:tgtEl>
                  <p:spTgt spid="8"/>
                </p:tgtEl>
              </p:cMediaNode>
            </p:video>
            <p:video fullScrn="1">
              <p:cMediaNode vol="80000">
                <p:cTn id="11" fill="remove"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50D87403-30ED-0D66-F9AD-E901437A764B}"/>
              </a:ext>
            </a:extLst>
          </p:cNvPr>
          <p:cNvSpPr>
            <a:spLocks noGrp="1"/>
          </p:cNvSpPr>
          <p:nvPr>
            <p:ph type="dt" sz="half" idx="10"/>
          </p:nvPr>
        </p:nvSpPr>
        <p:spPr/>
        <p:txBody>
          <a:bodyPr/>
          <a:lstStyle/>
          <a:p>
            <a:fld id="{95697947-06BB-4765-BEA0-4C6C5DE4E9F0}" type="datetime1">
              <a:rPr lang="de-DE" smtClean="0"/>
              <a:t>26.11.2025</a:t>
            </a:fld>
            <a:endParaRPr lang="de-CH"/>
          </a:p>
        </p:txBody>
      </p:sp>
      <p:sp>
        <p:nvSpPr>
          <p:cNvPr id="5" name="Fußzeilenplatzhalter 4">
            <a:extLst>
              <a:ext uri="{FF2B5EF4-FFF2-40B4-BE49-F238E27FC236}">
                <a16:creationId xmlns:a16="http://schemas.microsoft.com/office/drawing/2014/main" id="{5DEBC707-207B-A548-B265-C859BAB5EDAF}"/>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E68DC714-8994-03C2-944D-1ED8FEE81160}"/>
              </a:ext>
            </a:extLst>
          </p:cNvPr>
          <p:cNvSpPr>
            <a:spLocks noGrp="1"/>
          </p:cNvSpPr>
          <p:nvPr>
            <p:ph type="sldNum" sz="quarter" idx="12"/>
          </p:nvPr>
        </p:nvSpPr>
        <p:spPr/>
        <p:txBody>
          <a:bodyPr/>
          <a:lstStyle/>
          <a:p>
            <a:fld id="{442AD375-037F-43D0-B059-5172DA06796A}" type="slidenum">
              <a:rPr lang="de-CH" smtClean="0"/>
              <a:pPr/>
              <a:t>16</a:t>
            </a:fld>
            <a:endParaRPr lang="de-CH"/>
          </a:p>
        </p:txBody>
      </p:sp>
      <p:sp>
        <p:nvSpPr>
          <p:cNvPr id="9" name="Inhaltsplatzhalter 2">
            <a:extLst>
              <a:ext uri="{FF2B5EF4-FFF2-40B4-BE49-F238E27FC236}">
                <a16:creationId xmlns:a16="http://schemas.microsoft.com/office/drawing/2014/main" id="{5EEF91C6-0F0E-9C00-F9BD-14C430E58B46}"/>
              </a:ext>
            </a:extLst>
          </p:cNvPr>
          <p:cNvSpPr>
            <a:spLocks noGrp="1"/>
          </p:cNvSpPr>
          <p:nvPr>
            <p:ph idx="1"/>
          </p:nvPr>
        </p:nvSpPr>
        <p:spPr>
          <a:xfrm>
            <a:off x="119914" y="2027689"/>
            <a:ext cx="6955800" cy="4039204"/>
          </a:xfrm>
        </p:spPr>
        <p:txBody>
          <a:bodyPr/>
          <a:lstStyle/>
          <a:p>
            <a:pPr marL="270000" lvl="1" indent="0">
              <a:buNone/>
            </a:pPr>
            <a:r>
              <a:rPr lang="fr-FR">
                <a:solidFill>
                  <a:srgbClr val="0070C0"/>
                </a:solidFill>
                <a:latin typeface="+mj-lt"/>
                <a:ea typeface="+mj-ea"/>
                <a:cs typeface="Raavi" panose="020B0502040204020203" pitchFamily="34" charset="0"/>
              </a:rPr>
              <a:t>Site web avec toutes les informations liées au programme :</a:t>
            </a:r>
          </a:p>
          <a:p>
            <a:pPr marL="0" indent="0">
              <a:buNone/>
            </a:pPr>
            <a:r>
              <a:rPr lang="fr-FR"/>
              <a:t>    </a:t>
            </a:r>
            <a:r>
              <a:rPr lang="de-CH"/>
              <a:t>Website mit allen fürs Programm relevanten Informationen:</a:t>
            </a:r>
            <a:r>
              <a:rPr lang="fr-FR"/>
              <a:t> </a:t>
            </a:r>
          </a:p>
          <a:p>
            <a:pPr marL="0" indent="0">
              <a:buNone/>
            </a:pPr>
            <a:r>
              <a:rPr lang="fr-FR" sz="1100">
                <a:solidFill>
                  <a:schemeClr val="bg1"/>
                </a:solidFill>
                <a:hlinkClick r:id="rId3">
                  <a:extLst>
                    <a:ext uri="{A12FA001-AC4F-418D-AE19-62706E023703}">
                      <ahyp:hlinkClr xmlns:ahyp="http://schemas.microsoft.com/office/drawing/2018/hyperlinkcolor" val="tx"/>
                    </a:ext>
                  </a:extLst>
                </a:hlinkClick>
              </a:rPr>
              <a:t>   </a:t>
            </a:r>
          </a:p>
          <a:p>
            <a:pPr marL="0" indent="0">
              <a:buNone/>
            </a:pPr>
            <a:r>
              <a:rPr lang="fr-FR">
                <a:solidFill>
                  <a:schemeClr val="bg1"/>
                </a:solidFill>
                <a:hlinkClick r:id="rId3">
                  <a:extLst>
                    <a:ext uri="{A12FA001-AC4F-418D-AE19-62706E023703}">
                      <ahyp:hlinkClr xmlns:ahyp="http://schemas.microsoft.com/office/drawing/2018/hyperlinkcolor" val="tx"/>
                    </a:ext>
                  </a:extLst>
                </a:hlinkClick>
              </a:rPr>
              <a:t>    </a:t>
            </a:r>
            <a:r>
              <a:rPr lang="de-CH">
                <a:solidFill>
                  <a:srgbClr val="0563C1"/>
                </a:solidFill>
                <a:hlinkClick r:id="rId3">
                  <a:extLst>
                    <a:ext uri="{A12FA001-AC4F-418D-AE19-62706E023703}">
                      <ahyp:hlinkClr xmlns:ahyp="http://schemas.microsoft.com/office/drawing/2018/hyperlinkcolor" val="tx"/>
                    </a:ext>
                  </a:extLst>
                </a:hlinkClick>
              </a:rPr>
              <a:t>https://immersion-autrement.ch/</a:t>
            </a:r>
            <a:endParaRPr lang="de-CH">
              <a:solidFill>
                <a:srgbClr val="0563C1"/>
              </a:solidFill>
            </a:endParaRPr>
          </a:p>
          <a:p>
            <a:pPr marL="0" indent="0">
              <a:buNone/>
            </a:pPr>
            <a:endParaRPr lang="de-CH" sz="1000"/>
          </a:p>
          <a:p>
            <a:pPr marL="270000" lvl="1" indent="0">
              <a:buNone/>
            </a:pPr>
            <a:endParaRPr lang="de-CH">
              <a:solidFill>
                <a:srgbClr val="0070C0"/>
              </a:solidFill>
              <a:latin typeface="+mj-lt"/>
              <a:ea typeface="+mj-ea"/>
              <a:cs typeface="Raavi" panose="020B0502040204020203" pitchFamily="34" charset="0"/>
            </a:endParaRPr>
          </a:p>
          <a:p>
            <a:pPr marL="270000" lvl="1" indent="0">
              <a:buNone/>
            </a:pPr>
            <a:r>
              <a:rPr lang="de-CH" err="1">
                <a:solidFill>
                  <a:srgbClr val="0070C0"/>
                </a:solidFill>
                <a:latin typeface="+mj-lt"/>
                <a:ea typeface="+mj-ea"/>
                <a:cs typeface="Raavi" panose="020B0502040204020203" pitchFamily="34" charset="0"/>
              </a:rPr>
              <a:t>Inscriptions</a:t>
            </a:r>
            <a:r>
              <a:rPr lang="de-CH">
                <a:solidFill>
                  <a:srgbClr val="0070C0"/>
                </a:solidFill>
                <a:latin typeface="+mj-lt"/>
                <a:ea typeface="+mj-ea"/>
                <a:cs typeface="Raavi" panose="020B0502040204020203" pitchFamily="34" charset="0"/>
              </a:rPr>
              <a:t> ouvertes à </a:t>
            </a:r>
            <a:r>
              <a:rPr lang="de-CH" err="1">
                <a:solidFill>
                  <a:srgbClr val="0070C0"/>
                </a:solidFill>
                <a:latin typeface="+mj-lt"/>
                <a:ea typeface="+mj-ea"/>
                <a:cs typeface="Raavi" panose="020B0502040204020203" pitchFamily="34" charset="0"/>
              </a:rPr>
              <a:t>toutes</a:t>
            </a:r>
            <a:r>
              <a:rPr lang="de-CH">
                <a:solidFill>
                  <a:srgbClr val="0070C0"/>
                </a:solidFill>
                <a:latin typeface="+mj-lt"/>
                <a:ea typeface="+mj-ea"/>
                <a:cs typeface="Raavi" panose="020B0502040204020203" pitchFamily="34" charset="0"/>
              </a:rPr>
              <a:t> et </a:t>
            </a:r>
            <a:r>
              <a:rPr lang="de-CH" err="1">
                <a:solidFill>
                  <a:srgbClr val="0070C0"/>
                </a:solidFill>
                <a:latin typeface="+mj-lt"/>
                <a:ea typeface="+mj-ea"/>
                <a:cs typeface="Raavi" panose="020B0502040204020203" pitchFamily="34" charset="0"/>
              </a:rPr>
              <a:t>tous</a:t>
            </a:r>
            <a:r>
              <a:rPr lang="de-CH">
                <a:solidFill>
                  <a:srgbClr val="0070C0"/>
                </a:solidFill>
                <a:latin typeface="+mj-lt"/>
                <a:ea typeface="+mj-ea"/>
                <a:cs typeface="Raavi" panose="020B0502040204020203" pitchFamily="34" charset="0"/>
              </a:rPr>
              <a:t> </a:t>
            </a:r>
            <a:r>
              <a:rPr lang="fr-FR">
                <a:solidFill>
                  <a:srgbClr val="0070C0"/>
                </a:solidFill>
                <a:latin typeface="+mj-lt"/>
                <a:ea typeface="+mj-ea"/>
                <a:cs typeface="Raavi" panose="020B0502040204020203" pitchFamily="34" charset="0"/>
              </a:rPr>
              <a:t>via les délégués cantonaux des échanges : </a:t>
            </a:r>
          </a:p>
          <a:p>
            <a:pPr marL="270000" lvl="1" indent="0">
              <a:buNone/>
            </a:pPr>
            <a:r>
              <a:rPr lang="de-CH"/>
              <a:t>Anmeldungen offen für alle via kantonale Austauschverantwortliche: </a:t>
            </a:r>
          </a:p>
          <a:p>
            <a:pPr marL="270000" lvl="1" indent="0">
              <a:buNone/>
            </a:pPr>
            <a:r>
              <a:rPr lang="de-CH">
                <a:solidFill>
                  <a:srgbClr val="0563C1"/>
                </a:solidFill>
                <a:hlinkClick r:id="rId4">
                  <a:extLst>
                    <a:ext uri="{A12FA001-AC4F-418D-AE19-62706E023703}">
                      <ahyp:hlinkClr xmlns:ahyp="http://schemas.microsoft.com/office/drawing/2018/hyperlinkcolor" val="tx"/>
                    </a:ext>
                  </a:extLst>
                </a:hlinkClick>
              </a:rPr>
              <a:t>https://immersion-autrement.ch/inscription/</a:t>
            </a:r>
            <a:r>
              <a:rPr lang="de-CH"/>
              <a:t> </a:t>
            </a:r>
          </a:p>
        </p:txBody>
      </p:sp>
      <p:pic>
        <p:nvPicPr>
          <p:cNvPr id="12" name="Grafik 11">
            <a:extLst>
              <a:ext uri="{FF2B5EF4-FFF2-40B4-BE49-F238E27FC236}">
                <a16:creationId xmlns:a16="http://schemas.microsoft.com/office/drawing/2014/main" id="{5895CF89-B201-1688-1220-CB870FE4DE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0772" y="2027689"/>
            <a:ext cx="4316534" cy="4191537"/>
          </a:xfrm>
          <a:prstGeom prst="rect">
            <a:avLst/>
          </a:prstGeom>
          <a:ln>
            <a:solidFill>
              <a:schemeClr val="tx1"/>
            </a:solidFill>
          </a:ln>
        </p:spPr>
      </p:pic>
      <p:sp>
        <p:nvSpPr>
          <p:cNvPr id="8" name="Titel 1">
            <a:extLst>
              <a:ext uri="{FF2B5EF4-FFF2-40B4-BE49-F238E27FC236}">
                <a16:creationId xmlns:a16="http://schemas.microsoft.com/office/drawing/2014/main" id="{6DE7D734-B819-27E0-62BC-7780D17508F7}"/>
              </a:ext>
            </a:extLst>
          </p:cNvPr>
          <p:cNvSpPr txBox="1">
            <a:spLocks/>
          </p:cNvSpPr>
          <p:nvPr/>
        </p:nvSpPr>
        <p:spPr>
          <a:xfrm>
            <a:off x="359229" y="849296"/>
            <a:ext cx="1155349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CH">
                <a:solidFill>
                  <a:schemeClr val="accent1"/>
                </a:solidFill>
              </a:rPr>
              <a:t>Pour plus </a:t>
            </a:r>
            <a:r>
              <a:rPr lang="de-CH" err="1">
                <a:solidFill>
                  <a:schemeClr val="accent1"/>
                </a:solidFill>
              </a:rPr>
              <a:t>d’informations</a:t>
            </a:r>
            <a:r>
              <a:rPr lang="de-CH">
                <a:solidFill>
                  <a:schemeClr val="accent1"/>
                </a:solidFill>
              </a:rPr>
              <a:t> </a:t>
            </a:r>
            <a:r>
              <a:rPr lang="de-CH"/>
              <a:t>/ Weitere Informationen</a:t>
            </a:r>
          </a:p>
        </p:txBody>
      </p:sp>
      <p:pic>
        <p:nvPicPr>
          <p:cNvPr id="2" name="Grafik 1" descr="Ein Bild, das Muster, Quadrat, Pixel enthält.&#10;&#10;KI-generierte Inhalte können fehlerhaft sein.">
            <a:extLst>
              <a:ext uri="{FF2B5EF4-FFF2-40B4-BE49-F238E27FC236}">
                <a16:creationId xmlns:a16="http://schemas.microsoft.com/office/drawing/2014/main" id="{FFD1559D-4C36-221D-16DB-1EAB0B1B488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247936" y="2807283"/>
            <a:ext cx="879235" cy="861102"/>
          </a:xfrm>
          <a:prstGeom prst="rect">
            <a:avLst/>
          </a:prstGeom>
        </p:spPr>
      </p:pic>
    </p:spTree>
    <p:extLst>
      <p:ext uri="{BB962C8B-B14F-4D97-AF65-F5344CB8AC3E}">
        <p14:creationId xmlns:p14="http://schemas.microsoft.com/office/powerpoint/2010/main" val="3377424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722780-8210-1BCE-DE63-E28EDEF0318A}"/>
              </a:ext>
            </a:extLst>
          </p:cNvPr>
          <p:cNvSpPr>
            <a:spLocks noGrp="1"/>
          </p:cNvSpPr>
          <p:nvPr>
            <p:ph idx="1"/>
          </p:nvPr>
        </p:nvSpPr>
        <p:spPr>
          <a:xfrm>
            <a:off x="359230" y="1660765"/>
            <a:ext cx="8817427" cy="3991360"/>
          </a:xfrm>
        </p:spPr>
        <p:txBody>
          <a:bodyPr/>
          <a:lstStyle/>
          <a:p>
            <a:pPr marL="0" indent="0">
              <a:buNone/>
            </a:pPr>
            <a:r>
              <a:rPr lang="fr-FR" sz="1600" b="1">
                <a:solidFill>
                  <a:srgbClr val="0070C0"/>
                </a:solidFill>
                <a:latin typeface="+mj-lt"/>
              </a:rPr>
              <a:t>Publications rassemblées sur le projet pilote </a:t>
            </a:r>
            <a:r>
              <a:rPr lang="de-CH" sz="1600" b="1">
                <a:latin typeface="+mj-lt"/>
              </a:rPr>
              <a:t>/ Gesammelte Publikationen zum Pilotprojekt</a:t>
            </a:r>
          </a:p>
          <a:p>
            <a:pPr marL="0" indent="0">
              <a:buNone/>
            </a:pPr>
            <a:r>
              <a:rPr lang="de-CH" sz="1400" b="1">
                <a:latin typeface="+mj-lt"/>
                <a:sym typeface="Wingdings" panose="05000000000000000000" pitchFamily="2" charset="2"/>
              </a:rPr>
              <a:t> </a:t>
            </a:r>
            <a:r>
              <a:rPr lang="de-CH" sz="1400" b="1">
                <a:latin typeface="+mj-lt"/>
                <a:hlinkClick r:id="rId3">
                  <a:extLst>
                    <a:ext uri="{A12FA001-AC4F-418D-AE19-62706E023703}">
                      <ahyp:hlinkClr xmlns:ahyp="http://schemas.microsoft.com/office/drawing/2018/hyperlinkcolor" val="tx"/>
                    </a:ext>
                  </a:extLst>
                </a:hlinkClick>
              </a:rPr>
              <a:t>https://immersion-autrement.ch/publikationen-publications/</a:t>
            </a:r>
            <a:endParaRPr lang="de-CH" sz="1400" b="1">
              <a:latin typeface="+mj-lt"/>
            </a:endParaRPr>
          </a:p>
          <a:p>
            <a:pPr marL="0" indent="0">
              <a:buNone/>
            </a:pPr>
            <a:endParaRPr lang="de-CH" sz="1200">
              <a:latin typeface="+mj-lt"/>
            </a:endParaRPr>
          </a:p>
          <a:p>
            <a:pPr marL="0" indent="0">
              <a:buNone/>
            </a:pPr>
            <a:r>
              <a:rPr lang="fr-FR" sz="1600" b="1">
                <a:solidFill>
                  <a:srgbClr val="0070C0"/>
                </a:solidFill>
                <a:latin typeface="+mj-lt"/>
              </a:rPr>
              <a:t>D’autres liens </a:t>
            </a:r>
            <a:r>
              <a:rPr lang="de-CH" sz="1600" b="1">
                <a:latin typeface="+mj-lt"/>
              </a:rPr>
              <a:t>/ Weitere Links</a:t>
            </a:r>
          </a:p>
          <a:p>
            <a:pPr>
              <a:buFont typeface="Arial" panose="020B0604020202020204" pitchFamily="34" charset="0"/>
              <a:buChar char="•"/>
            </a:pPr>
            <a:r>
              <a:rPr lang="de-CH" sz="1200">
                <a:latin typeface="+mj-lt"/>
              </a:rPr>
              <a:t>Bundesamt für Statistik (Hrsg.) (2022a). Sprachenlandschaft in der Schweiz. Neuchâtel: Bundesamt für Statistik. Abgerufen von: </a:t>
            </a:r>
            <a:r>
              <a:rPr lang="de-CH" sz="1200" u="sng">
                <a:latin typeface="+mj-lt"/>
                <a:hlinkClick r:id="rId4"/>
              </a:rPr>
              <a:t>https://www.bfs.admin.ch/asset/de/2202-2200</a:t>
            </a:r>
            <a:r>
              <a:rPr lang="de-CH" sz="1200">
                <a:latin typeface="+mj-lt"/>
              </a:rPr>
              <a:t> [16.08.2024]</a:t>
            </a:r>
          </a:p>
          <a:p>
            <a:pPr>
              <a:buFont typeface="Arial" panose="020B0604020202020204" pitchFamily="34" charset="0"/>
              <a:buChar char="•"/>
            </a:pPr>
            <a:r>
              <a:rPr lang="fr-FR" sz="1200" err="1">
                <a:latin typeface="+mj-lt"/>
                <a:cs typeface="Arial" panose="020B0604020202020204" pitchFamily="34" charset="0"/>
              </a:rPr>
              <a:t>Bundesamt</a:t>
            </a:r>
            <a:r>
              <a:rPr lang="fr-FR" sz="1200">
                <a:latin typeface="+mj-lt"/>
                <a:cs typeface="Arial" panose="020B0604020202020204" pitchFamily="34" charset="0"/>
              </a:rPr>
              <a:t> </a:t>
            </a:r>
            <a:r>
              <a:rPr lang="fr-FR" sz="1200" err="1">
                <a:latin typeface="+mj-lt"/>
                <a:cs typeface="Arial" panose="020B0604020202020204" pitchFamily="34" charset="0"/>
              </a:rPr>
              <a:t>für</a:t>
            </a:r>
            <a:r>
              <a:rPr lang="fr-FR" sz="1200">
                <a:latin typeface="+mj-lt"/>
                <a:cs typeface="Arial" panose="020B0604020202020204" pitchFamily="34" charset="0"/>
              </a:rPr>
              <a:t> </a:t>
            </a:r>
            <a:r>
              <a:rPr lang="fr-FR" sz="1200" err="1">
                <a:latin typeface="+mj-lt"/>
                <a:cs typeface="Arial" panose="020B0604020202020204" pitchFamily="34" charset="0"/>
              </a:rPr>
              <a:t>Statistik</a:t>
            </a:r>
            <a:r>
              <a:rPr lang="fr-FR" sz="1200">
                <a:latin typeface="+mj-lt"/>
                <a:cs typeface="Arial" panose="020B0604020202020204" pitchFamily="34" charset="0"/>
              </a:rPr>
              <a:t> / Office fédéral de la statistique (2022). Die vier </a:t>
            </a:r>
            <a:r>
              <a:rPr lang="fr-FR" sz="1200" err="1">
                <a:latin typeface="+mj-lt"/>
                <a:cs typeface="Arial" panose="020B0604020202020204" pitchFamily="34" charset="0"/>
              </a:rPr>
              <a:t>Sprachgebiete</a:t>
            </a:r>
            <a:r>
              <a:rPr lang="fr-FR" sz="1200">
                <a:latin typeface="+mj-lt"/>
                <a:cs typeface="Arial" panose="020B0604020202020204" pitchFamily="34" charset="0"/>
              </a:rPr>
              <a:t> der Schweiz. </a:t>
            </a:r>
            <a:r>
              <a:rPr lang="fr-FR" sz="1200">
                <a:latin typeface="+mj-lt"/>
                <a:cs typeface="Arial" panose="020B0604020202020204" pitchFamily="34" charset="0"/>
                <a:hlinkClick r:id="rId5"/>
              </a:rPr>
              <a:t>https://www.bfs.admin.ch/asset/de/23366958</a:t>
            </a:r>
            <a:r>
              <a:rPr lang="fr-FR" sz="1200">
                <a:latin typeface="+mj-lt"/>
                <a:cs typeface="Arial" panose="020B0604020202020204" pitchFamily="34" charset="0"/>
              </a:rPr>
              <a:t> </a:t>
            </a:r>
            <a:r>
              <a:rPr lang="de-CH" sz="1200" b="0">
                <a:effectLst/>
                <a:highlight>
                  <a:srgbClr val="FFFFFF"/>
                </a:highlight>
                <a:latin typeface="+mj-lt"/>
                <a:cs typeface="Arial" panose="020B0604020202020204" pitchFamily="34" charset="0"/>
              </a:rPr>
              <a:t>[31.08.24].</a:t>
            </a:r>
            <a:endParaRPr lang="fr-FR" sz="1200">
              <a:latin typeface="+mj-lt"/>
              <a:cs typeface="Arial" panose="020B0604020202020204" pitchFamily="34" charset="0"/>
            </a:endParaRPr>
          </a:p>
          <a:p>
            <a:pPr>
              <a:buFont typeface="Arial" panose="020B0604020202020204" pitchFamily="34" charset="0"/>
              <a:buChar char="•"/>
            </a:pPr>
            <a:r>
              <a:rPr lang="de-CH" sz="1200">
                <a:highlight>
                  <a:srgbClr val="FFFFFF"/>
                </a:highlight>
                <a:latin typeface="+mj-lt"/>
                <a:cs typeface="Arial" panose="020B0604020202020204" pitchFamily="34" charset="0"/>
              </a:rPr>
              <a:t>CDIP (2019). </a:t>
            </a:r>
            <a:r>
              <a:rPr lang="de-CH" sz="1200" err="1">
                <a:latin typeface="+mj-lt"/>
                <a:cs typeface="Arial" panose="020B0604020202020204" pitchFamily="34" charset="0"/>
              </a:rPr>
              <a:t>Récommandations</a:t>
            </a:r>
            <a:r>
              <a:rPr lang="de-CH" sz="1200">
                <a:latin typeface="+mj-lt"/>
                <a:cs typeface="Arial" panose="020B0604020202020204" pitchFamily="34" charset="0"/>
              </a:rPr>
              <a:t> </a:t>
            </a:r>
            <a:r>
              <a:rPr lang="de-CH" sz="1200" err="1">
                <a:latin typeface="+mj-lt"/>
                <a:cs typeface="Arial" panose="020B0604020202020204" pitchFamily="34" charset="0"/>
              </a:rPr>
              <a:t>d’éxecution</a:t>
            </a:r>
            <a:r>
              <a:rPr lang="de-CH" sz="1200">
                <a:latin typeface="+mj-lt"/>
                <a:cs typeface="Arial" panose="020B0604020202020204" pitchFamily="34" charset="0"/>
              </a:rPr>
              <a:t> </a:t>
            </a:r>
            <a:r>
              <a:rPr lang="de-CH" sz="1200">
                <a:effectLst/>
                <a:latin typeface="+mj-lt"/>
                <a:cs typeface="Arial" panose="020B0604020202020204" pitchFamily="34" charset="0"/>
              </a:rPr>
              <a:t>relatives à la </a:t>
            </a:r>
            <a:r>
              <a:rPr lang="de-CH" sz="1200" err="1">
                <a:effectLst/>
                <a:latin typeface="+mj-lt"/>
                <a:cs typeface="Arial" panose="020B0604020202020204" pitchFamily="34" charset="0"/>
              </a:rPr>
              <a:t>coordination</a:t>
            </a:r>
            <a:r>
              <a:rPr lang="de-CH" sz="1200">
                <a:effectLst/>
                <a:latin typeface="+mj-lt"/>
                <a:cs typeface="Arial" panose="020B0604020202020204" pitchFamily="34" charset="0"/>
              </a:rPr>
              <a:t> </a:t>
            </a:r>
            <a:r>
              <a:rPr lang="de-CH" sz="1200" err="1">
                <a:effectLst/>
                <a:latin typeface="+mj-lt"/>
                <a:cs typeface="Arial" panose="020B0604020202020204" pitchFamily="34" charset="0"/>
              </a:rPr>
              <a:t>intercantonale</a:t>
            </a:r>
            <a:r>
              <a:rPr lang="de-CH" sz="1200">
                <a:effectLst/>
                <a:latin typeface="+mj-lt"/>
                <a:cs typeface="Arial" panose="020B0604020202020204" pitchFamily="34" charset="0"/>
              </a:rPr>
              <a:t> des </a:t>
            </a:r>
            <a:r>
              <a:rPr lang="de-CH" sz="1200" err="1">
                <a:effectLst/>
                <a:latin typeface="+mj-lt"/>
                <a:cs typeface="Arial" panose="020B0604020202020204" pitchFamily="34" charset="0"/>
              </a:rPr>
              <a:t>échanges</a:t>
            </a:r>
            <a:r>
              <a:rPr lang="de-CH" sz="1200">
                <a:effectLst/>
                <a:latin typeface="+mj-lt"/>
                <a:cs typeface="Arial" panose="020B0604020202020204" pitchFamily="34" charset="0"/>
              </a:rPr>
              <a:t> et de la </a:t>
            </a:r>
            <a:r>
              <a:rPr lang="de-CH" sz="1200" err="1">
                <a:effectLst/>
                <a:latin typeface="+mj-lt"/>
                <a:cs typeface="Arial" panose="020B0604020202020204" pitchFamily="34" charset="0"/>
              </a:rPr>
              <a:t>mobilité</a:t>
            </a:r>
            <a:r>
              <a:rPr lang="de-CH" sz="1200">
                <a:latin typeface="+mj-lt"/>
                <a:cs typeface="Arial" panose="020B0604020202020204" pitchFamily="34" charset="0"/>
              </a:rPr>
              <a:t>. </a:t>
            </a:r>
            <a:r>
              <a:rPr lang="de-CH" sz="1200">
                <a:highlight>
                  <a:srgbClr val="FFFFFF"/>
                </a:highlight>
                <a:latin typeface="+mj-lt"/>
                <a:cs typeface="Arial" panose="020B0604020202020204" pitchFamily="34" charset="0"/>
                <a:hlinkClick r:id="rId6"/>
              </a:rPr>
              <a:t>https://www.edk.ch/fr/themes/transversaux/langues-et-echanges?set_language=fr</a:t>
            </a:r>
            <a:r>
              <a:rPr lang="de-CH" sz="1200">
                <a:highlight>
                  <a:srgbClr val="FFFFFF"/>
                </a:highlight>
                <a:latin typeface="+mj-lt"/>
                <a:cs typeface="Arial" panose="020B0604020202020204" pitchFamily="34" charset="0"/>
              </a:rPr>
              <a:t> </a:t>
            </a:r>
            <a:r>
              <a:rPr lang="de-CH" sz="1200" b="0">
                <a:effectLst/>
                <a:highlight>
                  <a:srgbClr val="FFFFFF"/>
                </a:highlight>
                <a:latin typeface="+mj-lt"/>
                <a:cs typeface="Arial" panose="020B0604020202020204" pitchFamily="34" charset="0"/>
              </a:rPr>
              <a:t>[31.08.24].</a:t>
            </a:r>
            <a:endParaRPr lang="de-CH" sz="1200">
              <a:highlight>
                <a:srgbClr val="FFFFFF"/>
              </a:highlight>
              <a:latin typeface="+mj-lt"/>
              <a:cs typeface="Arial" panose="020B0604020202020204" pitchFamily="34" charset="0"/>
            </a:endParaRPr>
          </a:p>
          <a:p>
            <a:pPr>
              <a:buFont typeface="Arial" panose="020B0604020202020204" pitchFamily="34" charset="0"/>
              <a:buChar char="•"/>
            </a:pPr>
            <a:r>
              <a:rPr lang="de-CH" sz="1200">
                <a:highlight>
                  <a:srgbClr val="FFFFFF"/>
                </a:highlight>
                <a:latin typeface="+mj-lt"/>
                <a:cs typeface="Arial" panose="020B0604020202020204" pitchFamily="34" charset="0"/>
              </a:rPr>
              <a:t>CDIP (2017). </a:t>
            </a:r>
            <a:r>
              <a:rPr lang="de-CH" sz="1200" err="1">
                <a:latin typeface="+mj-lt"/>
                <a:cs typeface="Arial" panose="020B0604020202020204" pitchFamily="34" charset="0"/>
              </a:rPr>
              <a:t>Recommandations</a:t>
            </a:r>
            <a:r>
              <a:rPr lang="de-CH" sz="1200">
                <a:latin typeface="+mj-lt"/>
                <a:cs typeface="Arial" panose="020B0604020202020204" pitchFamily="34" charset="0"/>
              </a:rPr>
              <a:t> relatives à </a:t>
            </a:r>
            <a:r>
              <a:rPr lang="de-CH" sz="1200" err="1">
                <a:latin typeface="+mj-lt"/>
                <a:cs typeface="Arial" panose="020B0604020202020204" pitchFamily="34" charset="0"/>
              </a:rPr>
              <a:t>l’enseignement</a:t>
            </a:r>
            <a:r>
              <a:rPr lang="de-CH" sz="1200">
                <a:latin typeface="+mj-lt"/>
                <a:cs typeface="Arial" panose="020B0604020202020204" pitchFamily="34" charset="0"/>
              </a:rPr>
              <a:t> des </a:t>
            </a:r>
            <a:r>
              <a:rPr lang="de-CH" sz="1200" err="1">
                <a:latin typeface="+mj-lt"/>
                <a:cs typeface="Arial" panose="020B0604020202020204" pitchFamily="34" charset="0"/>
              </a:rPr>
              <a:t>langues</a:t>
            </a:r>
            <a:r>
              <a:rPr lang="de-CH" sz="1200">
                <a:latin typeface="+mj-lt"/>
                <a:cs typeface="Arial" panose="020B0604020202020204" pitchFamily="34" charset="0"/>
              </a:rPr>
              <a:t> </a:t>
            </a:r>
            <a:r>
              <a:rPr lang="de-CH" sz="1200" err="1">
                <a:latin typeface="+mj-lt"/>
                <a:cs typeface="Arial" panose="020B0604020202020204" pitchFamily="34" charset="0"/>
              </a:rPr>
              <a:t>étrangères</a:t>
            </a:r>
            <a:r>
              <a:rPr lang="de-CH" sz="1200">
                <a:latin typeface="+mj-lt"/>
                <a:cs typeface="Arial" panose="020B0604020202020204" pitchFamily="34" charset="0"/>
              </a:rPr>
              <a:t> </a:t>
            </a:r>
            <a:r>
              <a:rPr lang="de-CH" sz="1200">
                <a:highlight>
                  <a:srgbClr val="FFFFFF"/>
                </a:highlight>
                <a:latin typeface="+mj-lt"/>
                <a:cs typeface="Arial" panose="020B0604020202020204" pitchFamily="34" charset="0"/>
                <a:hlinkClick r:id="rId6"/>
              </a:rPr>
              <a:t>https://www.edk.ch/fr/themes/transversaux/langues-et-echanges?set_language=fr</a:t>
            </a:r>
            <a:r>
              <a:rPr lang="de-CH" sz="1200">
                <a:highlight>
                  <a:srgbClr val="FFFFFF"/>
                </a:highlight>
                <a:latin typeface="+mj-lt"/>
                <a:cs typeface="Arial" panose="020B0604020202020204" pitchFamily="34" charset="0"/>
              </a:rPr>
              <a:t> </a:t>
            </a:r>
            <a:r>
              <a:rPr lang="de-CH" sz="1200" b="0">
                <a:effectLst/>
                <a:highlight>
                  <a:srgbClr val="FFFFFF"/>
                </a:highlight>
                <a:latin typeface="+mj-lt"/>
                <a:cs typeface="Arial" panose="020B0604020202020204" pitchFamily="34" charset="0"/>
              </a:rPr>
              <a:t>[31.08.24]</a:t>
            </a:r>
            <a:endParaRPr lang="fr-FR" sz="1200">
              <a:latin typeface="+mj-lt"/>
              <a:cs typeface="Arial" panose="020B0604020202020204" pitchFamily="34" charset="0"/>
            </a:endParaRPr>
          </a:p>
          <a:p>
            <a:pPr>
              <a:buFont typeface="Arial" panose="020B0604020202020204" pitchFamily="34" charset="0"/>
              <a:buChar char="•"/>
            </a:pPr>
            <a:r>
              <a:rPr lang="de-CH" sz="1200" b="0">
                <a:effectLst/>
                <a:highlight>
                  <a:srgbClr val="FFFFFF"/>
                </a:highlight>
                <a:latin typeface="+mj-lt"/>
                <a:cs typeface="Arial" panose="020B0604020202020204" pitchFamily="34" charset="0"/>
              </a:rPr>
              <a:t>EDK (2019). Ausführungsempfehlungen für die interkantonale Koordination von Austausch und Mobilität. </a:t>
            </a:r>
            <a:r>
              <a:rPr lang="de-CH" sz="1200" b="0" u="sng" strike="noStrike">
                <a:effectLst/>
                <a:highlight>
                  <a:srgbClr val="FFFFFF"/>
                </a:highlight>
                <a:latin typeface="+mj-lt"/>
                <a:cs typeface="Arial" panose="020B0604020202020204" pitchFamily="34" charset="0"/>
                <a:hlinkClick r:id="rId7"/>
              </a:rPr>
              <a:t>https://edudoc.ch/record/202454/files/ausfuehrungsempfehlungen_austausch_mobilitaet_d.pdf</a:t>
            </a:r>
            <a:r>
              <a:rPr lang="de-CH" sz="1200" b="0">
                <a:effectLst/>
                <a:highlight>
                  <a:srgbClr val="FFFFFF"/>
                </a:highlight>
                <a:latin typeface="+mj-lt"/>
                <a:cs typeface="Arial" panose="020B0604020202020204" pitchFamily="34" charset="0"/>
                <a:hlinkClick r:id="rId7"/>
              </a:rPr>
              <a:t> </a:t>
            </a:r>
            <a:r>
              <a:rPr lang="de-CH" sz="1200" b="0">
                <a:effectLst/>
                <a:highlight>
                  <a:srgbClr val="FFFFFF"/>
                </a:highlight>
                <a:latin typeface="+mj-lt"/>
                <a:cs typeface="Arial" panose="020B0604020202020204" pitchFamily="34" charset="0"/>
              </a:rPr>
              <a:t>[31.08.24]</a:t>
            </a:r>
            <a:endParaRPr lang="de-CH" sz="1200">
              <a:highlight>
                <a:srgbClr val="FFFFFF"/>
              </a:highlight>
              <a:latin typeface="+mj-lt"/>
              <a:cs typeface="Arial" panose="020B0604020202020204" pitchFamily="34" charset="0"/>
            </a:endParaRPr>
          </a:p>
          <a:p>
            <a:pPr>
              <a:buFont typeface="Arial" panose="020B0604020202020204" pitchFamily="34" charset="0"/>
              <a:buChar char="•"/>
            </a:pPr>
            <a:r>
              <a:rPr lang="de-CH" sz="1200">
                <a:highlight>
                  <a:srgbClr val="FFFFFF"/>
                </a:highlight>
                <a:latin typeface="+mj-lt"/>
                <a:cs typeface="Arial" panose="020B0604020202020204" pitchFamily="34" charset="0"/>
              </a:rPr>
              <a:t>EDK (2017). </a:t>
            </a:r>
            <a:r>
              <a:rPr lang="de-CH" sz="1200">
                <a:latin typeface="+mj-lt"/>
                <a:cs typeface="Arial" panose="020B0604020202020204" pitchFamily="34" charset="0"/>
              </a:rPr>
              <a:t>Empfehlungen zum Fremdsprachenunterricht in der obligatorischen Schule.</a:t>
            </a:r>
            <a:r>
              <a:rPr lang="de-CH" sz="1200">
                <a:highlight>
                  <a:srgbClr val="FFFFFF"/>
                </a:highlight>
                <a:latin typeface="+mj-lt"/>
                <a:cs typeface="Arial" panose="020B0604020202020204" pitchFamily="34" charset="0"/>
              </a:rPr>
              <a:t> </a:t>
            </a:r>
            <a:r>
              <a:rPr lang="de-CH" sz="1200">
                <a:highlight>
                  <a:srgbClr val="FFFFFF"/>
                </a:highlight>
                <a:latin typeface="+mj-lt"/>
                <a:cs typeface="Arial" panose="020B0604020202020204" pitchFamily="34" charset="0"/>
                <a:hlinkClick r:id="rId8"/>
              </a:rPr>
              <a:t>https://www.edk.ch/de/themen/transversal/sprachen-und-austausch?set_language=de</a:t>
            </a:r>
            <a:r>
              <a:rPr lang="de-CH" sz="1200">
                <a:highlight>
                  <a:srgbClr val="FFFFFF"/>
                </a:highlight>
                <a:latin typeface="+mj-lt"/>
                <a:cs typeface="Arial" panose="020B0604020202020204" pitchFamily="34" charset="0"/>
              </a:rPr>
              <a:t> </a:t>
            </a:r>
            <a:r>
              <a:rPr lang="de-CH" sz="1200" b="0">
                <a:effectLst/>
                <a:highlight>
                  <a:srgbClr val="FFFFFF"/>
                </a:highlight>
                <a:latin typeface="+mj-lt"/>
                <a:cs typeface="Arial" panose="020B0604020202020204" pitchFamily="34" charset="0"/>
              </a:rPr>
              <a:t>[31.08.24]</a:t>
            </a:r>
          </a:p>
          <a:p>
            <a:pPr>
              <a:buFont typeface="Arial" panose="020B0604020202020204" pitchFamily="34" charset="0"/>
              <a:buChar char="•"/>
            </a:pPr>
            <a:r>
              <a:rPr lang="de-CH" sz="1200">
                <a:highlight>
                  <a:srgbClr val="FFFFFF"/>
                </a:highlight>
                <a:latin typeface="+mj-lt"/>
                <a:cs typeface="Arial" panose="020B0604020202020204" pitchFamily="34" charset="0"/>
              </a:rPr>
              <a:t>PH FHNW (2024). Bilingualer Unterricht an der Schule? </a:t>
            </a:r>
            <a:r>
              <a:rPr lang="de-CH" sz="1200" err="1">
                <a:highlight>
                  <a:srgbClr val="FFFFFF"/>
                </a:highlight>
                <a:latin typeface="+mj-lt"/>
                <a:cs typeface="Arial" panose="020B0604020202020204" pitchFamily="34" charset="0"/>
              </a:rPr>
              <a:t>Absolument</a:t>
            </a:r>
            <a:r>
              <a:rPr lang="de-CH" sz="1200">
                <a:highlight>
                  <a:srgbClr val="FFFFFF"/>
                </a:highlight>
                <a:latin typeface="+mj-lt"/>
                <a:cs typeface="Arial" panose="020B0604020202020204" pitchFamily="34" charset="0"/>
              </a:rPr>
              <a:t>! </a:t>
            </a:r>
            <a:r>
              <a:rPr lang="de-CH" sz="1200">
                <a:highlight>
                  <a:srgbClr val="FFFFFF"/>
                </a:highlight>
                <a:latin typeface="+mj-lt"/>
                <a:cs typeface="Arial" panose="020B0604020202020204" pitchFamily="34" charset="0"/>
                <a:hlinkClick r:id="rId9"/>
              </a:rPr>
              <a:t>https://bili-macht-schule.ch/</a:t>
            </a:r>
            <a:r>
              <a:rPr lang="de-CH" sz="1200">
                <a:highlight>
                  <a:srgbClr val="FFFFFF"/>
                </a:highlight>
                <a:latin typeface="+mj-lt"/>
                <a:cs typeface="Arial" panose="020B0604020202020204" pitchFamily="34" charset="0"/>
              </a:rPr>
              <a:t> </a:t>
            </a:r>
            <a:r>
              <a:rPr lang="de-CH" sz="1200" b="0">
                <a:effectLst/>
                <a:highlight>
                  <a:srgbClr val="FFFFFF"/>
                </a:highlight>
                <a:latin typeface="+mj-lt"/>
                <a:cs typeface="Arial" panose="020B0604020202020204" pitchFamily="34" charset="0"/>
              </a:rPr>
              <a:t>[31.08.24]</a:t>
            </a:r>
          </a:p>
          <a:p>
            <a:pPr>
              <a:buFont typeface="Arial" panose="020B0604020202020204" pitchFamily="34" charset="0"/>
              <a:buChar char="•"/>
            </a:pPr>
            <a:r>
              <a:rPr lang="fr-FR" sz="1200" err="1">
                <a:latin typeface="+mj-lt"/>
                <a:cs typeface="Arial" panose="020B0604020202020204" pitchFamily="34" charset="0"/>
              </a:rPr>
              <a:t>Raasch</a:t>
            </a:r>
            <a:r>
              <a:rPr lang="fr-FR" sz="1200">
                <a:latin typeface="+mj-lt"/>
                <a:cs typeface="Arial" panose="020B0604020202020204" pitchFamily="34" charset="0"/>
              </a:rPr>
              <a:t>, Albert (2019): </a:t>
            </a:r>
            <a:r>
              <a:rPr lang="fr-FR" sz="1200" err="1">
                <a:latin typeface="+mj-lt"/>
                <a:cs typeface="Arial" panose="020B0604020202020204" pitchFamily="34" charset="0"/>
              </a:rPr>
              <a:t>Didaktik</a:t>
            </a:r>
            <a:r>
              <a:rPr lang="fr-FR" sz="1200">
                <a:latin typeface="+mj-lt"/>
                <a:cs typeface="Arial" panose="020B0604020202020204" pitchFamily="34" charset="0"/>
              </a:rPr>
              <a:t> der </a:t>
            </a:r>
            <a:r>
              <a:rPr lang="fr-FR" sz="1200" err="1">
                <a:latin typeface="+mj-lt"/>
                <a:cs typeface="Arial" panose="020B0604020202020204" pitchFamily="34" charset="0"/>
              </a:rPr>
              <a:t>Grenzregionen</a:t>
            </a:r>
            <a:r>
              <a:rPr lang="fr-FR" sz="1200">
                <a:latin typeface="+mj-lt"/>
                <a:cs typeface="Arial" panose="020B0604020202020204" pitchFamily="34" charset="0"/>
              </a:rPr>
              <a:t>. In: Fäcke, Christiane &amp; </a:t>
            </a:r>
            <a:r>
              <a:rPr lang="fr-FR" sz="1200" err="1">
                <a:latin typeface="+mj-lt"/>
                <a:cs typeface="Arial" panose="020B0604020202020204" pitchFamily="34" charset="0"/>
              </a:rPr>
              <a:t>Meißner</a:t>
            </a:r>
            <a:r>
              <a:rPr lang="fr-FR" sz="1200">
                <a:latin typeface="+mj-lt"/>
                <a:cs typeface="Arial" panose="020B0604020202020204" pitchFamily="34" charset="0"/>
              </a:rPr>
              <a:t>, Franz-Joseph (</a:t>
            </a:r>
            <a:r>
              <a:rPr lang="fr-FR" sz="1200" err="1">
                <a:latin typeface="+mj-lt"/>
                <a:cs typeface="Arial" panose="020B0604020202020204" pitchFamily="34" charset="0"/>
              </a:rPr>
              <a:t>Hrsg</a:t>
            </a:r>
            <a:r>
              <a:rPr lang="fr-FR" sz="1200">
                <a:latin typeface="+mj-lt"/>
                <a:cs typeface="Arial" panose="020B0604020202020204" pitchFamily="34" charset="0"/>
              </a:rPr>
              <a:t>.): </a:t>
            </a:r>
            <a:r>
              <a:rPr lang="fr-FR" sz="1200" err="1">
                <a:latin typeface="+mj-lt"/>
                <a:cs typeface="Arial" panose="020B0604020202020204" pitchFamily="34" charset="0"/>
              </a:rPr>
              <a:t>Handbuch</a:t>
            </a:r>
            <a:r>
              <a:rPr lang="fr-FR" sz="1200">
                <a:latin typeface="+mj-lt"/>
                <a:cs typeface="Arial" panose="020B0604020202020204" pitchFamily="34" charset="0"/>
              </a:rPr>
              <a:t> </a:t>
            </a:r>
            <a:r>
              <a:rPr lang="fr-FR" sz="1200" err="1">
                <a:latin typeface="+mj-lt"/>
                <a:cs typeface="Arial" panose="020B0604020202020204" pitchFamily="34" charset="0"/>
              </a:rPr>
              <a:t>Mehrsprachigkeits</a:t>
            </a:r>
            <a:r>
              <a:rPr lang="fr-FR" sz="1200">
                <a:latin typeface="+mj-lt"/>
                <a:cs typeface="Arial" panose="020B0604020202020204" pitchFamily="34" charset="0"/>
              </a:rPr>
              <a:t>- </a:t>
            </a:r>
            <a:r>
              <a:rPr lang="fr-FR" sz="1200" err="1">
                <a:latin typeface="+mj-lt"/>
                <a:cs typeface="Arial" panose="020B0604020202020204" pitchFamily="34" charset="0"/>
              </a:rPr>
              <a:t>undMehrkulturalitätsdidaktik</a:t>
            </a:r>
            <a:r>
              <a:rPr lang="fr-FR" sz="1200">
                <a:latin typeface="+mj-lt"/>
                <a:cs typeface="Arial" panose="020B0604020202020204" pitchFamily="34" charset="0"/>
              </a:rPr>
              <a:t>. Tübingen: </a:t>
            </a:r>
            <a:r>
              <a:rPr lang="fr-FR" sz="1200" err="1">
                <a:latin typeface="+mj-lt"/>
                <a:cs typeface="Arial" panose="020B0604020202020204" pitchFamily="34" charset="0"/>
              </a:rPr>
              <a:t>Narr</a:t>
            </a:r>
            <a:r>
              <a:rPr lang="fr-FR" sz="1200">
                <a:latin typeface="+mj-lt"/>
                <a:cs typeface="Arial" panose="020B0604020202020204" pitchFamily="34" charset="0"/>
              </a:rPr>
              <a:t> </a:t>
            </a:r>
            <a:r>
              <a:rPr lang="fr-FR" sz="1200" err="1">
                <a:latin typeface="+mj-lt"/>
                <a:cs typeface="Arial" panose="020B0604020202020204" pitchFamily="34" charset="0"/>
              </a:rPr>
              <a:t>Francke</a:t>
            </a:r>
            <a:r>
              <a:rPr lang="fr-FR" sz="1200">
                <a:latin typeface="+mj-lt"/>
                <a:cs typeface="Arial" panose="020B0604020202020204" pitchFamily="34" charset="0"/>
              </a:rPr>
              <a:t> </a:t>
            </a:r>
            <a:r>
              <a:rPr lang="fr-FR" sz="1200" err="1">
                <a:latin typeface="+mj-lt"/>
                <a:cs typeface="Arial" panose="020B0604020202020204" pitchFamily="34" charset="0"/>
              </a:rPr>
              <a:t>Attempto</a:t>
            </a:r>
            <a:r>
              <a:rPr lang="fr-FR" sz="1200">
                <a:latin typeface="+mj-lt"/>
                <a:cs typeface="Arial" panose="020B0604020202020204" pitchFamily="34" charset="0"/>
              </a:rPr>
              <a:t>, 469-473.</a:t>
            </a:r>
          </a:p>
        </p:txBody>
      </p:sp>
      <p:sp>
        <p:nvSpPr>
          <p:cNvPr id="4" name="Datumsplatzhalter 3">
            <a:extLst>
              <a:ext uri="{FF2B5EF4-FFF2-40B4-BE49-F238E27FC236}">
                <a16:creationId xmlns:a16="http://schemas.microsoft.com/office/drawing/2014/main" id="{AEFD58B2-71B6-A3D3-F3EB-0DBA2697EC83}"/>
              </a:ext>
            </a:extLst>
          </p:cNvPr>
          <p:cNvSpPr>
            <a:spLocks noGrp="1"/>
          </p:cNvSpPr>
          <p:nvPr>
            <p:ph type="dt" sz="half" idx="10"/>
          </p:nvPr>
        </p:nvSpPr>
        <p:spPr/>
        <p:txBody>
          <a:bodyPr/>
          <a:lstStyle/>
          <a:p>
            <a:fld id="{B6A2723E-E1FC-4732-AC7C-FC47719248E7}" type="datetime1">
              <a:rPr lang="de-DE" smtClean="0"/>
              <a:t>26.11.2025</a:t>
            </a:fld>
            <a:endParaRPr lang="de-CH"/>
          </a:p>
        </p:txBody>
      </p:sp>
      <p:sp>
        <p:nvSpPr>
          <p:cNvPr id="5" name="Fußzeilenplatzhalter 4">
            <a:extLst>
              <a:ext uri="{FF2B5EF4-FFF2-40B4-BE49-F238E27FC236}">
                <a16:creationId xmlns:a16="http://schemas.microsoft.com/office/drawing/2014/main" id="{594DB13E-5E3B-AA85-D91A-1F60115B03C7}"/>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49E35E0D-8BA0-C10A-7D08-27B80818091B}"/>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2" name="Titel 1">
            <a:extLst>
              <a:ext uri="{FF2B5EF4-FFF2-40B4-BE49-F238E27FC236}">
                <a16:creationId xmlns:a16="http://schemas.microsoft.com/office/drawing/2014/main" id="{7454DDC1-AEEB-58DF-FF14-8BACD7E475DA}"/>
              </a:ext>
            </a:extLst>
          </p:cNvPr>
          <p:cNvSpPr txBox="1">
            <a:spLocks/>
          </p:cNvSpPr>
          <p:nvPr/>
        </p:nvSpPr>
        <p:spPr>
          <a:xfrm>
            <a:off x="359229" y="852159"/>
            <a:ext cx="10811692"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CH">
                <a:solidFill>
                  <a:srgbClr val="0070C0"/>
                </a:solidFill>
              </a:rPr>
              <a:t>Liens </a:t>
            </a:r>
            <a:r>
              <a:rPr lang="de-CH"/>
              <a:t>/ Links</a:t>
            </a:r>
          </a:p>
        </p:txBody>
      </p:sp>
      <p:pic>
        <p:nvPicPr>
          <p:cNvPr id="10" name="Grafik 9">
            <a:extLst>
              <a:ext uri="{FF2B5EF4-FFF2-40B4-BE49-F238E27FC236}">
                <a16:creationId xmlns:a16="http://schemas.microsoft.com/office/drawing/2014/main" id="{E822DE96-2DB2-3083-C5CE-90C142F85E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82302" y="2352529"/>
            <a:ext cx="2832194" cy="4032000"/>
          </a:xfrm>
          <a:prstGeom prst="rect">
            <a:avLst/>
          </a:prstGeom>
        </p:spPr>
      </p:pic>
    </p:spTree>
    <p:extLst>
      <p:ext uri="{BB962C8B-B14F-4D97-AF65-F5344CB8AC3E}">
        <p14:creationId xmlns:p14="http://schemas.microsoft.com/office/powerpoint/2010/main" val="3556938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809B7E-F958-145F-A750-800AE932368D}"/>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F0586F3B-75AF-BA04-E701-B72142645BE4}"/>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CA6B40DD-51E0-E7A0-1958-58D4223B203C}"/>
              </a:ext>
            </a:extLst>
          </p:cNvPr>
          <p:cNvSpPr>
            <a:spLocks noGrp="1"/>
          </p:cNvSpPr>
          <p:nvPr>
            <p:ph type="sldNum" sz="quarter" idx="12"/>
          </p:nvPr>
        </p:nvSpPr>
        <p:spPr/>
        <p:txBody>
          <a:bodyPr/>
          <a:lstStyle/>
          <a:p>
            <a:fld id="{442AD375-037F-43D0-B059-5172DA06796A}" type="slidenum">
              <a:rPr lang="de-CH" smtClean="0"/>
              <a:pPr/>
              <a:t>2</a:t>
            </a:fld>
            <a:endParaRPr lang="de-CH"/>
          </a:p>
        </p:txBody>
      </p:sp>
      <p:sp>
        <p:nvSpPr>
          <p:cNvPr id="15" name="Textfeld 14">
            <a:extLst>
              <a:ext uri="{FF2B5EF4-FFF2-40B4-BE49-F238E27FC236}">
                <a16:creationId xmlns:a16="http://schemas.microsoft.com/office/drawing/2014/main" id="{072B397E-023E-ED76-9186-BA229EA648CD}"/>
              </a:ext>
            </a:extLst>
          </p:cNvPr>
          <p:cNvSpPr txBox="1"/>
          <p:nvPr/>
        </p:nvSpPr>
        <p:spPr>
          <a:xfrm>
            <a:off x="8076261" y="1249362"/>
            <a:ext cx="3678967" cy="4647426"/>
          </a:xfrm>
          <a:prstGeom prst="rect">
            <a:avLst/>
          </a:prstGeom>
          <a:noFill/>
          <a:ln w="28575">
            <a:solidFill>
              <a:schemeClr val="tx1">
                <a:lumMod val="50000"/>
                <a:lumOff val="50000"/>
              </a:schemeClr>
            </a:solidFill>
          </a:ln>
        </p:spPr>
        <p:txBody>
          <a:bodyPr wrap="square">
            <a:spAutoFit/>
          </a:bodyPr>
          <a:lstStyle/>
          <a:p>
            <a:pPr algn="ctr"/>
            <a:r>
              <a:rPr lang="de-CH" sz="2000" b="0" i="0">
                <a:effectLst/>
                <a:latin typeface="+mj-lt"/>
                <a:cs typeface="Raavi" panose="020B0502040204020203" pitchFamily="34" charset="0"/>
              </a:rPr>
              <a:t>Bei der «Immersion </a:t>
            </a:r>
            <a:r>
              <a:rPr lang="de-CH" sz="2000" b="0" i="0" err="1">
                <a:effectLst/>
                <a:latin typeface="+mj-lt"/>
                <a:cs typeface="Raavi" panose="020B0502040204020203" pitchFamily="34" charset="0"/>
              </a:rPr>
              <a:t>autrement</a:t>
            </a:r>
            <a:r>
              <a:rPr lang="de-CH" sz="2000" b="0" i="0">
                <a:effectLst/>
                <a:latin typeface="+mj-lt"/>
                <a:cs typeface="Raavi" panose="020B0502040204020203" pitchFamily="34" charset="0"/>
              </a:rPr>
              <a:t>» tauscht ein Lehrpersonen-Tandem aus der Deutsch- und der Westschweiz im Laufe eines Schuljahres jeweils an einem im Vorfeld festgelegten Wochentag den Arbeitsplatz […] , sodass die Schülerinnen und Schüler der Gastschule an diesem Wochentag von einer Lehrperson aus der anderen Sprachregion immersiv unterrichtet werden.</a:t>
            </a:r>
            <a:r>
              <a:rPr lang="de-CH" sz="2000">
                <a:latin typeface="+mj-lt"/>
                <a:cs typeface="Raavi" panose="020B0502040204020203" pitchFamily="34" charset="0"/>
              </a:rPr>
              <a:t> </a:t>
            </a:r>
          </a:p>
          <a:p>
            <a:pPr algn="ctr"/>
            <a:r>
              <a:rPr lang="de-CH" sz="1600">
                <a:latin typeface="+mj-lt"/>
                <a:cs typeface="Raavi" panose="020B0502040204020203" pitchFamily="34" charset="0"/>
              </a:rPr>
              <a:t>(</a:t>
            </a:r>
            <a:r>
              <a:rPr lang="de-CH" sz="1600" err="1">
                <a:latin typeface="+mj-lt"/>
                <a:cs typeface="Raavi" panose="020B0502040204020203" pitchFamily="34" charset="0"/>
              </a:rPr>
              <a:t>Ganguillet</a:t>
            </a:r>
            <a:r>
              <a:rPr lang="de-CH" sz="1600">
                <a:latin typeface="+mj-lt"/>
                <a:cs typeface="Raavi" panose="020B0502040204020203" pitchFamily="34" charset="0"/>
              </a:rPr>
              <a:t> / Lovey 2024)</a:t>
            </a:r>
            <a:endParaRPr lang="de-CH" sz="2000">
              <a:latin typeface="+mj-lt"/>
              <a:cs typeface="Raavi" panose="020B0502040204020203" pitchFamily="34" charset="0"/>
            </a:endParaRPr>
          </a:p>
        </p:txBody>
      </p:sp>
      <p:sp>
        <p:nvSpPr>
          <p:cNvPr id="3" name="Textfeld 2">
            <a:extLst>
              <a:ext uri="{FF2B5EF4-FFF2-40B4-BE49-F238E27FC236}">
                <a16:creationId xmlns:a16="http://schemas.microsoft.com/office/drawing/2014/main" id="{7C1E3FEA-1D1E-C500-B998-CC484248325B}"/>
              </a:ext>
            </a:extLst>
          </p:cNvPr>
          <p:cNvSpPr txBox="1"/>
          <p:nvPr/>
        </p:nvSpPr>
        <p:spPr>
          <a:xfrm>
            <a:off x="294174" y="1302759"/>
            <a:ext cx="3800298" cy="4585871"/>
          </a:xfrm>
          <a:prstGeom prst="rect">
            <a:avLst/>
          </a:prstGeom>
          <a:noFill/>
          <a:ln w="28575">
            <a:solidFill>
              <a:schemeClr val="tx1">
                <a:lumMod val="50000"/>
                <a:lumOff val="50000"/>
              </a:schemeClr>
            </a:solidFill>
          </a:ln>
        </p:spPr>
        <p:txBody>
          <a:bodyPr wrap="square">
            <a:spAutoFit/>
          </a:bodyPr>
          <a:lstStyle/>
          <a:p>
            <a:pPr algn="ctr"/>
            <a:r>
              <a:rPr lang="de-CH" sz="2000">
                <a:solidFill>
                  <a:srgbClr val="0070C0"/>
                </a:solidFill>
                <a:latin typeface="+mj-lt"/>
                <a:cs typeface="Raavi" panose="020B0502040204020203" pitchFamily="34" charset="0"/>
              </a:rPr>
              <a:t>Dans le </a:t>
            </a:r>
            <a:r>
              <a:rPr lang="de-CH" sz="2000" err="1">
                <a:solidFill>
                  <a:srgbClr val="0070C0"/>
                </a:solidFill>
                <a:latin typeface="+mj-lt"/>
                <a:cs typeface="Raavi" panose="020B0502040204020203" pitchFamily="34" charset="0"/>
              </a:rPr>
              <a:t>cadre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d’«Immersion</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autrement</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un</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tandem</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d'enseignant.e.s</a:t>
            </a:r>
            <a:r>
              <a:rPr lang="de-CH" sz="2000">
                <a:solidFill>
                  <a:srgbClr val="0070C0"/>
                </a:solidFill>
                <a:latin typeface="+mj-lt"/>
                <a:cs typeface="Raavi" panose="020B0502040204020203" pitchFamily="34" charset="0"/>
              </a:rPr>
              <a:t> de Suisse </a:t>
            </a:r>
            <a:r>
              <a:rPr lang="de-CH" sz="2000" err="1">
                <a:solidFill>
                  <a:srgbClr val="0070C0"/>
                </a:solidFill>
                <a:latin typeface="+mj-lt"/>
                <a:cs typeface="Raavi" panose="020B0502040204020203" pitchFamily="34" charset="0"/>
              </a:rPr>
              <a:t>alémanique</a:t>
            </a:r>
            <a:r>
              <a:rPr lang="de-CH" sz="2000">
                <a:solidFill>
                  <a:srgbClr val="0070C0"/>
                </a:solidFill>
                <a:latin typeface="+mj-lt"/>
                <a:cs typeface="Raavi" panose="020B0502040204020203" pitchFamily="34" charset="0"/>
              </a:rPr>
              <a:t> et </a:t>
            </a:r>
            <a:r>
              <a:rPr lang="de-CH" sz="2000" err="1">
                <a:solidFill>
                  <a:srgbClr val="0070C0"/>
                </a:solidFill>
                <a:latin typeface="+mj-lt"/>
                <a:cs typeface="Raavi" panose="020B0502040204020203" pitchFamily="34" charset="0"/>
              </a:rPr>
              <a:t>romande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échange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son</a:t>
            </a:r>
            <a:r>
              <a:rPr lang="de-CH" sz="2000">
                <a:solidFill>
                  <a:srgbClr val="0070C0"/>
                </a:solidFill>
                <a:latin typeface="+mj-lt"/>
                <a:cs typeface="Raavi" panose="020B0502040204020203" pitchFamily="34" charset="0"/>
              </a:rPr>
              <a:t> poste de </a:t>
            </a:r>
            <a:r>
              <a:rPr lang="de-CH" sz="2000" err="1">
                <a:solidFill>
                  <a:srgbClr val="0070C0"/>
                </a:solidFill>
                <a:latin typeface="+mj-lt"/>
                <a:cs typeface="Raavi" panose="020B0502040204020203" pitchFamily="34" charset="0"/>
              </a:rPr>
              <a:t>travail</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pendant</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une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année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scolaire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pendant</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un</a:t>
            </a:r>
            <a:r>
              <a:rPr lang="de-CH" sz="2000">
                <a:solidFill>
                  <a:srgbClr val="0070C0"/>
                </a:solidFill>
                <a:latin typeface="+mj-lt"/>
                <a:cs typeface="Raavi" panose="020B0502040204020203" pitchFamily="34" charset="0"/>
              </a:rPr>
              <a:t> jour fixe par </a:t>
            </a:r>
            <a:r>
              <a:rPr lang="de-CH" sz="2000" err="1">
                <a:solidFill>
                  <a:srgbClr val="0070C0"/>
                </a:solidFill>
                <a:latin typeface="+mj-lt"/>
                <a:cs typeface="Raavi" panose="020B0502040204020203" pitchFamily="34" charset="0"/>
              </a:rPr>
              <a:t>semaine</a:t>
            </a:r>
            <a:r>
              <a:rPr lang="de-CH" sz="2000">
                <a:solidFill>
                  <a:srgbClr val="0070C0"/>
                </a:solidFill>
                <a:latin typeface="+mj-lt"/>
                <a:cs typeface="Raavi" panose="020B0502040204020203" pitchFamily="34" charset="0"/>
              </a:rPr>
              <a:t> [...], </a:t>
            </a:r>
            <a:r>
              <a:rPr lang="de-CH" sz="2000" err="1">
                <a:solidFill>
                  <a:srgbClr val="0070C0"/>
                </a:solidFill>
                <a:latin typeface="+mj-lt"/>
                <a:cs typeface="Raavi" panose="020B0502040204020203" pitchFamily="34" charset="0"/>
              </a:rPr>
              <a:t>afin</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que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les</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élèves</a:t>
            </a:r>
            <a:r>
              <a:rPr lang="de-CH" sz="2000">
                <a:solidFill>
                  <a:srgbClr val="0070C0"/>
                </a:solidFill>
                <a:latin typeface="+mj-lt"/>
                <a:cs typeface="Raavi" panose="020B0502040204020203" pitchFamily="34" charset="0"/>
              </a:rPr>
              <a:t> de </a:t>
            </a:r>
            <a:r>
              <a:rPr lang="de-CH" sz="2000" err="1">
                <a:solidFill>
                  <a:srgbClr val="0070C0"/>
                </a:solidFill>
                <a:latin typeface="+mj-lt"/>
                <a:cs typeface="Raavi" panose="020B0502040204020203" pitchFamily="34" charset="0"/>
              </a:rPr>
              <a:t>l'école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d'accueil</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puissent</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bénéficier</a:t>
            </a:r>
            <a:r>
              <a:rPr lang="de-CH" sz="2000">
                <a:solidFill>
                  <a:srgbClr val="0070C0"/>
                </a:solidFill>
                <a:latin typeface="+mj-lt"/>
                <a:cs typeface="Raavi" panose="020B0502040204020203" pitchFamily="34" charset="0"/>
              </a:rPr>
              <a:t> ce jour-</a:t>
            </a:r>
            <a:r>
              <a:rPr lang="de-CH" sz="2000" err="1">
                <a:solidFill>
                  <a:srgbClr val="0070C0"/>
                </a:solidFill>
                <a:latin typeface="+mj-lt"/>
                <a:cs typeface="Raavi" panose="020B0502040204020203" pitchFamily="34" charset="0"/>
              </a:rPr>
              <a:t>là</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d'un</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enseignement</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immersif</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dispensé</a:t>
            </a:r>
            <a:r>
              <a:rPr lang="de-CH" sz="2000">
                <a:solidFill>
                  <a:srgbClr val="0070C0"/>
                </a:solidFill>
                <a:latin typeface="+mj-lt"/>
                <a:cs typeface="Raavi" panose="020B0502040204020203" pitchFamily="34" charset="0"/>
              </a:rPr>
              <a:t> par </a:t>
            </a:r>
            <a:r>
              <a:rPr lang="de-CH" sz="2000" err="1">
                <a:solidFill>
                  <a:srgbClr val="0070C0"/>
                </a:solidFill>
                <a:latin typeface="+mj-lt"/>
                <a:cs typeface="Raavi" panose="020B0502040204020203" pitchFamily="34" charset="0"/>
              </a:rPr>
              <a:t>un.e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enseignant.e</a:t>
            </a:r>
            <a:r>
              <a:rPr lang="de-CH" sz="2000">
                <a:solidFill>
                  <a:srgbClr val="0070C0"/>
                </a:solidFill>
                <a:latin typeface="+mj-lt"/>
                <a:cs typeface="Raavi" panose="020B0502040204020203" pitchFamily="34" charset="0"/>
              </a:rPr>
              <a:t> de </a:t>
            </a:r>
            <a:r>
              <a:rPr lang="de-CH" sz="2000" err="1">
                <a:solidFill>
                  <a:srgbClr val="0070C0"/>
                </a:solidFill>
                <a:latin typeface="+mj-lt"/>
                <a:cs typeface="Raavi" panose="020B0502040204020203" pitchFamily="34" charset="0"/>
              </a:rPr>
              <a:t>l'autre</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région</a:t>
            </a:r>
            <a:r>
              <a:rPr lang="de-CH" sz="2000">
                <a:solidFill>
                  <a:srgbClr val="0070C0"/>
                </a:solidFill>
                <a:latin typeface="+mj-lt"/>
                <a:cs typeface="Raavi" panose="020B0502040204020203" pitchFamily="34" charset="0"/>
              </a:rPr>
              <a:t> </a:t>
            </a:r>
            <a:r>
              <a:rPr lang="de-CH" sz="2000" err="1">
                <a:solidFill>
                  <a:srgbClr val="0070C0"/>
                </a:solidFill>
                <a:latin typeface="+mj-lt"/>
                <a:cs typeface="Raavi" panose="020B0502040204020203" pitchFamily="34" charset="0"/>
              </a:rPr>
              <a:t>linguistique</a:t>
            </a:r>
            <a:r>
              <a:rPr lang="de-CH" sz="2000">
                <a:solidFill>
                  <a:srgbClr val="0070C0"/>
                </a:solidFill>
                <a:latin typeface="+mj-lt"/>
                <a:cs typeface="Raavi" panose="020B0502040204020203" pitchFamily="34" charset="0"/>
              </a:rPr>
              <a:t>. </a:t>
            </a:r>
            <a:r>
              <a:rPr lang="de-CH" sz="1600">
                <a:solidFill>
                  <a:srgbClr val="0070C0"/>
                </a:solidFill>
                <a:latin typeface="+mj-lt"/>
                <a:cs typeface="Raavi" panose="020B0502040204020203" pitchFamily="34" charset="0"/>
              </a:rPr>
              <a:t>(</a:t>
            </a:r>
            <a:r>
              <a:rPr lang="de-CH" sz="1600" err="1">
                <a:solidFill>
                  <a:srgbClr val="0070C0"/>
                </a:solidFill>
                <a:latin typeface="+mj-lt"/>
                <a:cs typeface="Raavi" panose="020B0502040204020203" pitchFamily="34" charset="0"/>
              </a:rPr>
              <a:t>Ganguillet</a:t>
            </a:r>
            <a:r>
              <a:rPr lang="de-CH" sz="1600">
                <a:solidFill>
                  <a:srgbClr val="0070C0"/>
                </a:solidFill>
                <a:latin typeface="+mj-lt"/>
                <a:cs typeface="Raavi" panose="020B0502040204020203" pitchFamily="34" charset="0"/>
              </a:rPr>
              <a:t> / Lovey 2024, </a:t>
            </a:r>
            <a:r>
              <a:rPr lang="de-CH" sz="1600" err="1">
                <a:solidFill>
                  <a:srgbClr val="0070C0"/>
                </a:solidFill>
                <a:latin typeface="+mj-lt"/>
                <a:cs typeface="Raavi" panose="020B0502040204020203" pitchFamily="34" charset="0"/>
              </a:rPr>
              <a:t>traduit</a:t>
            </a:r>
            <a:r>
              <a:rPr lang="de-CH" sz="1600">
                <a:solidFill>
                  <a:srgbClr val="0070C0"/>
                </a:solidFill>
                <a:latin typeface="+mj-lt"/>
                <a:cs typeface="Raavi" panose="020B0502040204020203" pitchFamily="34" charset="0"/>
              </a:rPr>
              <a:t> par SG et GL)</a:t>
            </a:r>
            <a:endParaRPr lang="de-CH" sz="2000">
              <a:solidFill>
                <a:srgbClr val="0070C0"/>
              </a:solidFill>
              <a:latin typeface="+mj-lt"/>
              <a:cs typeface="Raavi" panose="020B0502040204020203" pitchFamily="34" charset="0"/>
            </a:endParaRPr>
          </a:p>
        </p:txBody>
      </p:sp>
      <p:pic>
        <p:nvPicPr>
          <p:cNvPr id="9" name="Bildplatzhalter 10" descr="Ein Bild, das Zeichnung, Cartoon, Darstellung enthält.&#10;&#10;Automatisch generierte Beschreibung">
            <a:extLst>
              <a:ext uri="{FF2B5EF4-FFF2-40B4-BE49-F238E27FC236}">
                <a16:creationId xmlns:a16="http://schemas.microsoft.com/office/drawing/2014/main" id="{A7C7D11F-355A-F090-5DFA-706AD1646C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
          <a:stretch>
            <a:fillRect/>
          </a:stretch>
        </p:blipFill>
        <p:spPr>
          <a:xfrm>
            <a:off x="4421970" y="1302759"/>
            <a:ext cx="3348059" cy="4585871"/>
          </a:xfrm>
          <a:prstGeom prst="rect">
            <a:avLst/>
          </a:prstGeom>
        </p:spPr>
      </p:pic>
      <p:sp>
        <p:nvSpPr>
          <p:cNvPr id="2" name="Titel 1">
            <a:extLst>
              <a:ext uri="{FF2B5EF4-FFF2-40B4-BE49-F238E27FC236}">
                <a16:creationId xmlns:a16="http://schemas.microsoft.com/office/drawing/2014/main" id="{81CC6301-5644-7579-0605-F17D95CAB5D5}"/>
              </a:ext>
            </a:extLst>
          </p:cNvPr>
          <p:cNvSpPr txBox="1">
            <a:spLocks/>
          </p:cNvSpPr>
          <p:nvPr/>
        </p:nvSpPr>
        <p:spPr>
          <a:xfrm>
            <a:off x="549269" y="562072"/>
            <a:ext cx="1155349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fr-FR">
                <a:solidFill>
                  <a:srgbClr val="0070C0"/>
                </a:solidFill>
              </a:rPr>
              <a:t>Programme d’échange </a:t>
            </a:r>
            <a:r>
              <a:rPr lang="fr-FR"/>
              <a:t>/ </a:t>
            </a:r>
            <a:r>
              <a:rPr lang="fr-FR" err="1"/>
              <a:t>Austauschprogramm</a:t>
            </a:r>
            <a:endParaRPr lang="fr-FR"/>
          </a:p>
        </p:txBody>
      </p:sp>
    </p:spTree>
    <p:extLst>
      <p:ext uri="{BB962C8B-B14F-4D97-AF65-F5344CB8AC3E}">
        <p14:creationId xmlns:p14="http://schemas.microsoft.com/office/powerpoint/2010/main" val="234554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05FF624-1146-2935-1F67-ACFB58018709}"/>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85A28476-9C67-4114-0BA4-BA3DBF6B24FE}"/>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F8B83ABA-C2A3-BA9C-7704-28DC98BF878C}"/>
              </a:ext>
            </a:extLst>
          </p:cNvPr>
          <p:cNvSpPr>
            <a:spLocks noGrp="1"/>
          </p:cNvSpPr>
          <p:nvPr>
            <p:ph type="sldNum" sz="quarter" idx="12"/>
          </p:nvPr>
        </p:nvSpPr>
        <p:spPr/>
        <p:txBody>
          <a:bodyPr/>
          <a:lstStyle/>
          <a:p>
            <a:fld id="{442AD375-037F-43D0-B059-5172DA06796A}" type="slidenum">
              <a:rPr lang="de-CH" smtClean="0"/>
              <a:pPr/>
              <a:t>3</a:t>
            </a:fld>
            <a:endParaRPr lang="de-CH"/>
          </a:p>
        </p:txBody>
      </p:sp>
      <p:pic>
        <p:nvPicPr>
          <p:cNvPr id="14" name="IMG_0231 !">
            <a:hlinkClick r:id="" action="ppaction://media"/>
            <a:extLst>
              <a:ext uri="{FF2B5EF4-FFF2-40B4-BE49-F238E27FC236}">
                <a16:creationId xmlns:a16="http://schemas.microsoft.com/office/drawing/2014/main" id="{B1F8A6C3-814D-C125-2AC6-B092673423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9269" y="1173081"/>
            <a:ext cx="8834216" cy="4969246"/>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 name="Textfeld 1">
            <a:extLst>
              <a:ext uri="{FF2B5EF4-FFF2-40B4-BE49-F238E27FC236}">
                <a16:creationId xmlns:a16="http://schemas.microsoft.com/office/drawing/2014/main" id="{AD3E4215-6C8B-06A1-6C47-AB5583D093D4}"/>
              </a:ext>
            </a:extLst>
          </p:cNvPr>
          <p:cNvSpPr txBox="1"/>
          <p:nvPr/>
        </p:nvSpPr>
        <p:spPr>
          <a:xfrm>
            <a:off x="9423223" y="5588329"/>
            <a:ext cx="2603341" cy="553998"/>
          </a:xfrm>
          <a:prstGeom prst="rect">
            <a:avLst/>
          </a:prstGeom>
          <a:noFill/>
        </p:spPr>
        <p:txBody>
          <a:bodyPr wrap="none" lIns="0" tIns="0" rIns="0" bIns="0" rtlCol="0">
            <a:spAutoFit/>
          </a:bodyPr>
          <a:lstStyle/>
          <a:p>
            <a:pPr algn="r"/>
            <a:r>
              <a:rPr lang="de-CH" err="1">
                <a:solidFill>
                  <a:schemeClr val="accent1"/>
                </a:solidFill>
              </a:rPr>
              <a:t>Élèves</a:t>
            </a:r>
            <a:r>
              <a:rPr lang="de-CH">
                <a:solidFill>
                  <a:schemeClr val="accent1"/>
                </a:solidFill>
              </a:rPr>
              <a:t> de 5H de JU</a:t>
            </a:r>
          </a:p>
          <a:p>
            <a:pPr algn="r"/>
            <a:r>
              <a:rPr lang="de-CH"/>
              <a:t>Drittklässler/innen aus JU</a:t>
            </a:r>
          </a:p>
        </p:txBody>
      </p:sp>
      <p:sp>
        <p:nvSpPr>
          <p:cNvPr id="3" name="Titel 1">
            <a:extLst>
              <a:ext uri="{FF2B5EF4-FFF2-40B4-BE49-F238E27FC236}">
                <a16:creationId xmlns:a16="http://schemas.microsoft.com/office/drawing/2014/main" id="{2EA77169-7BDC-46DF-FDD0-FDD0DED5E15A}"/>
              </a:ext>
            </a:extLst>
          </p:cNvPr>
          <p:cNvSpPr txBox="1">
            <a:spLocks/>
          </p:cNvSpPr>
          <p:nvPr/>
        </p:nvSpPr>
        <p:spPr>
          <a:xfrm>
            <a:off x="549269" y="562072"/>
            <a:ext cx="1155349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fr-FR">
                <a:solidFill>
                  <a:srgbClr val="0070C0"/>
                </a:solidFill>
              </a:rPr>
              <a:t>Programme d’échange </a:t>
            </a:r>
            <a:r>
              <a:rPr lang="fr-FR"/>
              <a:t>/ </a:t>
            </a:r>
            <a:r>
              <a:rPr lang="fr-FR" err="1"/>
              <a:t>Austauschprogramm</a:t>
            </a:r>
            <a:endParaRPr lang="fr-FR"/>
          </a:p>
        </p:txBody>
      </p:sp>
    </p:spTree>
    <p:extLst>
      <p:ext uri="{BB962C8B-B14F-4D97-AF65-F5344CB8AC3E}">
        <p14:creationId xmlns:p14="http://schemas.microsoft.com/office/powerpoint/2010/main" val="417801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4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fullScrn="1">
              <p:cMediaNode vol="100000">
                <p:cTn id="12"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5EDC2-FAD9-906A-C3BA-2566218FFCC5}"/>
              </a:ext>
            </a:extLst>
          </p:cNvPr>
          <p:cNvSpPr txBox="1">
            <a:spLocks/>
          </p:cNvSpPr>
          <p:nvPr/>
        </p:nvSpPr>
        <p:spPr>
          <a:xfrm>
            <a:off x="549269" y="548353"/>
            <a:ext cx="11089798"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fr-FR">
                <a:solidFill>
                  <a:srgbClr val="0070C0"/>
                </a:solidFill>
              </a:rPr>
              <a:t>Cadre didactique </a:t>
            </a:r>
            <a:r>
              <a:rPr lang="fr-FR"/>
              <a:t>/ </a:t>
            </a:r>
            <a:r>
              <a:rPr lang="fr-FR" err="1"/>
              <a:t>Didaktischer</a:t>
            </a:r>
            <a:r>
              <a:rPr lang="fr-FR"/>
              <a:t> </a:t>
            </a:r>
            <a:r>
              <a:rPr lang="fr-FR" err="1"/>
              <a:t>Rahmen</a:t>
            </a:r>
            <a:endParaRPr lang="fr-FR"/>
          </a:p>
        </p:txBody>
      </p:sp>
      <p:sp>
        <p:nvSpPr>
          <p:cNvPr id="4" name="Datumsplatzhalter 3">
            <a:extLst>
              <a:ext uri="{FF2B5EF4-FFF2-40B4-BE49-F238E27FC236}">
                <a16:creationId xmlns:a16="http://schemas.microsoft.com/office/drawing/2014/main" id="{70809B7E-F958-145F-A750-800AE932368D}"/>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F0586F3B-75AF-BA04-E701-B72142645BE4}"/>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CA6B40DD-51E0-E7A0-1958-58D4223B203C}"/>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7" name="Textfeld 6">
            <a:extLst>
              <a:ext uri="{FF2B5EF4-FFF2-40B4-BE49-F238E27FC236}">
                <a16:creationId xmlns:a16="http://schemas.microsoft.com/office/drawing/2014/main" id="{D90BC0D9-A5FC-5051-1C07-86C4573735B4}"/>
              </a:ext>
            </a:extLst>
          </p:cNvPr>
          <p:cNvSpPr txBox="1"/>
          <p:nvPr/>
        </p:nvSpPr>
        <p:spPr>
          <a:xfrm>
            <a:off x="631373" y="1429452"/>
            <a:ext cx="10570027" cy="2123658"/>
          </a:xfrm>
          <a:prstGeom prst="rect">
            <a:avLst/>
          </a:prstGeom>
          <a:noFill/>
          <a:ln>
            <a:solidFill>
              <a:schemeClr val="tx1"/>
            </a:solidFill>
          </a:ln>
        </p:spPr>
        <p:txBody>
          <a:bodyPr wrap="square" lIns="0" tIns="0" rIns="0" bIns="0" rtlCol="0">
            <a:spAutoFit/>
          </a:bodyPr>
          <a:lstStyle/>
          <a:p>
            <a:pPr algn="just"/>
            <a:r>
              <a:rPr lang="de-CH" sz="2400" b="1" i="0" u="none" strike="noStrike" baseline="0" err="1">
                <a:solidFill>
                  <a:srgbClr val="0070C0"/>
                </a:solidFill>
                <a:latin typeface="+mj-lt"/>
              </a:rPr>
              <a:t>Didactique</a:t>
            </a:r>
            <a:r>
              <a:rPr lang="de-CH" sz="2400" b="1" i="0" u="none" strike="noStrike" baseline="0">
                <a:solidFill>
                  <a:srgbClr val="0070C0"/>
                </a:solidFill>
                <a:latin typeface="+mj-lt"/>
              </a:rPr>
              <a:t> des </a:t>
            </a:r>
            <a:r>
              <a:rPr lang="de-CH" sz="2400" b="1" i="0" u="none" strike="noStrike" baseline="0" err="1">
                <a:solidFill>
                  <a:srgbClr val="0070C0"/>
                </a:solidFill>
                <a:latin typeface="+mj-lt"/>
              </a:rPr>
              <a:t>régions</a:t>
            </a:r>
            <a:r>
              <a:rPr lang="de-CH" sz="2400" b="1" i="0" u="none" strike="noStrike" baseline="0">
                <a:solidFill>
                  <a:srgbClr val="0070C0"/>
                </a:solidFill>
                <a:latin typeface="+mj-lt"/>
              </a:rPr>
              <a:t> </a:t>
            </a:r>
            <a:r>
              <a:rPr lang="de-CH" sz="2400" b="1" i="0" u="none" strike="noStrike" baseline="0" err="1">
                <a:solidFill>
                  <a:srgbClr val="0070C0"/>
                </a:solidFill>
                <a:latin typeface="+mj-lt"/>
              </a:rPr>
              <a:t>frontalières</a:t>
            </a:r>
            <a:endParaRPr lang="de-CH" sz="2400" b="1" i="0" u="none" strike="noStrike" baseline="0">
              <a:solidFill>
                <a:srgbClr val="0070C0"/>
              </a:solidFill>
              <a:latin typeface="+mj-lt"/>
            </a:endParaRPr>
          </a:p>
          <a:p>
            <a:pPr algn="just"/>
            <a:r>
              <a:rPr lang="de-CH" sz="2400" i="0" u="none" strike="noStrike" baseline="0" err="1">
                <a:solidFill>
                  <a:srgbClr val="0070C0"/>
                </a:solidFill>
                <a:latin typeface="+mj-lt"/>
              </a:rPr>
              <a:t>L</a:t>
            </a:r>
            <a:r>
              <a:rPr lang="de-CH" sz="2400" err="1">
                <a:solidFill>
                  <a:srgbClr val="0070C0"/>
                </a:solidFill>
                <a:latin typeface="+mj-lt"/>
              </a:rPr>
              <a:t>'apprentissage</a:t>
            </a:r>
            <a:r>
              <a:rPr lang="de-CH" sz="2400">
                <a:solidFill>
                  <a:srgbClr val="0070C0"/>
                </a:solidFill>
                <a:latin typeface="+mj-lt"/>
              </a:rPr>
              <a:t> de </a:t>
            </a:r>
            <a:r>
              <a:rPr lang="de-CH" sz="2400" err="1">
                <a:solidFill>
                  <a:srgbClr val="0070C0"/>
                </a:solidFill>
                <a:latin typeface="+mj-lt"/>
              </a:rPr>
              <a:t>l'autre</a:t>
            </a:r>
            <a:r>
              <a:rPr lang="de-CH" sz="2400">
                <a:solidFill>
                  <a:srgbClr val="0070C0"/>
                </a:solidFill>
                <a:latin typeface="+mj-lt"/>
              </a:rPr>
              <a:t> </a:t>
            </a:r>
            <a:r>
              <a:rPr lang="de-CH" sz="2400" err="1">
                <a:solidFill>
                  <a:srgbClr val="0070C0"/>
                </a:solidFill>
                <a:latin typeface="+mj-lt"/>
              </a:rPr>
              <a:t>langue</a:t>
            </a:r>
            <a:r>
              <a:rPr lang="de-CH" sz="2400">
                <a:solidFill>
                  <a:srgbClr val="0070C0"/>
                </a:solidFill>
                <a:latin typeface="+mj-lt"/>
              </a:rPr>
              <a:t> fait </a:t>
            </a:r>
            <a:r>
              <a:rPr lang="de-CH" sz="2400" err="1">
                <a:solidFill>
                  <a:srgbClr val="0070C0"/>
                </a:solidFill>
                <a:latin typeface="+mj-lt"/>
              </a:rPr>
              <a:t>naturellement</a:t>
            </a:r>
            <a:r>
              <a:rPr lang="de-CH" sz="2400">
                <a:solidFill>
                  <a:srgbClr val="0070C0"/>
                </a:solidFill>
                <a:latin typeface="+mj-lt"/>
              </a:rPr>
              <a:t> </a:t>
            </a:r>
            <a:r>
              <a:rPr lang="de-CH" sz="2400" err="1">
                <a:solidFill>
                  <a:srgbClr val="0070C0"/>
                </a:solidFill>
                <a:latin typeface="+mj-lt"/>
              </a:rPr>
              <a:t>partie</a:t>
            </a:r>
            <a:r>
              <a:rPr lang="de-CH" sz="2400">
                <a:solidFill>
                  <a:srgbClr val="0070C0"/>
                </a:solidFill>
                <a:latin typeface="+mj-lt"/>
              </a:rPr>
              <a:t> de la </a:t>
            </a:r>
            <a:r>
              <a:rPr lang="de-CH" sz="2400" err="1">
                <a:solidFill>
                  <a:srgbClr val="0070C0"/>
                </a:solidFill>
                <a:latin typeface="+mj-lt"/>
              </a:rPr>
              <a:t>vie</a:t>
            </a:r>
            <a:r>
              <a:rPr lang="de-CH" sz="2400">
                <a:solidFill>
                  <a:srgbClr val="0070C0"/>
                </a:solidFill>
                <a:latin typeface="+mj-lt"/>
              </a:rPr>
              <a:t> </a:t>
            </a:r>
            <a:r>
              <a:rPr lang="de-CH" sz="2400" err="1">
                <a:solidFill>
                  <a:srgbClr val="0070C0"/>
                </a:solidFill>
                <a:latin typeface="+mj-lt"/>
              </a:rPr>
              <a:t>dans</a:t>
            </a:r>
            <a:r>
              <a:rPr lang="de-CH" sz="2400">
                <a:solidFill>
                  <a:srgbClr val="0070C0"/>
                </a:solidFill>
                <a:latin typeface="+mj-lt"/>
              </a:rPr>
              <a:t> </a:t>
            </a:r>
            <a:r>
              <a:rPr lang="de-CH" sz="2400" err="1">
                <a:solidFill>
                  <a:srgbClr val="0070C0"/>
                </a:solidFill>
                <a:latin typeface="+mj-lt"/>
              </a:rPr>
              <a:t>cette</a:t>
            </a:r>
            <a:r>
              <a:rPr lang="de-CH" sz="2400">
                <a:solidFill>
                  <a:srgbClr val="0070C0"/>
                </a:solidFill>
                <a:latin typeface="+mj-lt"/>
              </a:rPr>
              <a:t> </a:t>
            </a:r>
            <a:r>
              <a:rPr lang="de-CH" sz="2400" err="1">
                <a:solidFill>
                  <a:srgbClr val="0070C0"/>
                </a:solidFill>
                <a:latin typeface="+mj-lt"/>
              </a:rPr>
              <a:t>région</a:t>
            </a:r>
            <a:r>
              <a:rPr lang="de-CH" sz="2400">
                <a:solidFill>
                  <a:srgbClr val="0070C0"/>
                </a:solidFill>
                <a:latin typeface="+mj-lt"/>
              </a:rPr>
              <a:t>, </a:t>
            </a:r>
            <a:r>
              <a:rPr lang="de-CH" sz="2400" err="1">
                <a:solidFill>
                  <a:srgbClr val="0070C0"/>
                </a:solidFill>
                <a:latin typeface="+mj-lt"/>
              </a:rPr>
              <a:t>notamment</a:t>
            </a:r>
            <a:r>
              <a:rPr lang="de-CH" sz="2400">
                <a:solidFill>
                  <a:srgbClr val="0070C0"/>
                </a:solidFill>
                <a:latin typeface="+mj-lt"/>
              </a:rPr>
              <a:t> </a:t>
            </a:r>
            <a:r>
              <a:rPr lang="de-CH" sz="2400" err="1">
                <a:solidFill>
                  <a:srgbClr val="0070C0"/>
                </a:solidFill>
                <a:latin typeface="+mj-lt"/>
              </a:rPr>
              <a:t>pour</a:t>
            </a:r>
            <a:r>
              <a:rPr lang="de-CH" sz="2400">
                <a:solidFill>
                  <a:srgbClr val="0070C0"/>
                </a:solidFill>
                <a:latin typeface="+mj-lt"/>
              </a:rPr>
              <a:t> </a:t>
            </a:r>
            <a:r>
              <a:rPr lang="de-CH" sz="2400" err="1">
                <a:solidFill>
                  <a:srgbClr val="0070C0"/>
                </a:solidFill>
                <a:latin typeface="+mj-lt"/>
              </a:rPr>
              <a:t>accéder</a:t>
            </a:r>
            <a:r>
              <a:rPr lang="de-CH" sz="2400">
                <a:solidFill>
                  <a:srgbClr val="0070C0"/>
                </a:solidFill>
                <a:latin typeface="+mj-lt"/>
              </a:rPr>
              <a:t> au </a:t>
            </a:r>
            <a:r>
              <a:rPr lang="de-CH" sz="2400" err="1">
                <a:solidFill>
                  <a:srgbClr val="0070C0"/>
                </a:solidFill>
                <a:latin typeface="+mj-lt"/>
              </a:rPr>
              <a:t>marché</a:t>
            </a:r>
            <a:r>
              <a:rPr lang="de-CH" sz="2400">
                <a:solidFill>
                  <a:srgbClr val="0070C0"/>
                </a:solidFill>
                <a:latin typeface="+mj-lt"/>
              </a:rPr>
              <a:t> du </a:t>
            </a:r>
            <a:r>
              <a:rPr lang="de-CH" sz="2400" err="1">
                <a:solidFill>
                  <a:srgbClr val="0070C0"/>
                </a:solidFill>
                <a:latin typeface="+mj-lt"/>
              </a:rPr>
              <a:t>travail</a:t>
            </a:r>
            <a:r>
              <a:rPr lang="de-CH" sz="2400">
                <a:solidFill>
                  <a:srgbClr val="0070C0"/>
                </a:solidFill>
                <a:latin typeface="+mj-lt"/>
              </a:rPr>
              <a:t>. [...] Le </a:t>
            </a:r>
            <a:r>
              <a:rPr lang="de-CH" sz="2400" err="1">
                <a:solidFill>
                  <a:srgbClr val="0070C0"/>
                </a:solidFill>
                <a:latin typeface="+mj-lt"/>
              </a:rPr>
              <a:t>développement</a:t>
            </a:r>
            <a:r>
              <a:rPr lang="de-CH" sz="2400">
                <a:solidFill>
                  <a:srgbClr val="0070C0"/>
                </a:solidFill>
                <a:latin typeface="+mj-lt"/>
              </a:rPr>
              <a:t> de </a:t>
            </a:r>
            <a:r>
              <a:rPr lang="de-CH" sz="2400" err="1">
                <a:solidFill>
                  <a:srgbClr val="0070C0"/>
                </a:solidFill>
                <a:latin typeface="+mj-lt"/>
              </a:rPr>
              <a:t>l'enseignement</a:t>
            </a:r>
            <a:r>
              <a:rPr lang="de-CH" sz="2400">
                <a:solidFill>
                  <a:srgbClr val="0070C0"/>
                </a:solidFill>
                <a:latin typeface="+mj-lt"/>
              </a:rPr>
              <a:t> </a:t>
            </a:r>
            <a:r>
              <a:rPr lang="de-CH" sz="2400" err="1">
                <a:solidFill>
                  <a:srgbClr val="0070C0"/>
                </a:solidFill>
                <a:latin typeface="+mj-lt"/>
              </a:rPr>
              <a:t>bilingue</a:t>
            </a:r>
            <a:r>
              <a:rPr lang="de-CH" sz="2400">
                <a:solidFill>
                  <a:srgbClr val="0070C0"/>
                </a:solidFill>
                <a:latin typeface="+mj-lt"/>
              </a:rPr>
              <a:t> des </a:t>
            </a:r>
            <a:r>
              <a:rPr lang="de-CH" sz="2400" err="1">
                <a:solidFill>
                  <a:srgbClr val="0070C0"/>
                </a:solidFill>
                <a:latin typeface="+mj-lt"/>
              </a:rPr>
              <a:t>disciplines</a:t>
            </a:r>
            <a:r>
              <a:rPr lang="de-CH" sz="2400">
                <a:solidFill>
                  <a:srgbClr val="0070C0"/>
                </a:solidFill>
                <a:latin typeface="+mj-lt"/>
              </a:rPr>
              <a:t> </a:t>
            </a:r>
            <a:r>
              <a:rPr lang="de-CH" sz="2400" err="1">
                <a:solidFill>
                  <a:srgbClr val="0070C0"/>
                </a:solidFill>
                <a:latin typeface="+mj-lt"/>
              </a:rPr>
              <a:t>dites</a:t>
            </a:r>
            <a:r>
              <a:rPr lang="de-CH" sz="2400">
                <a:solidFill>
                  <a:srgbClr val="0070C0"/>
                </a:solidFill>
                <a:latin typeface="+mj-lt"/>
              </a:rPr>
              <a:t> non-</a:t>
            </a:r>
            <a:r>
              <a:rPr lang="de-CH" sz="2400" err="1">
                <a:solidFill>
                  <a:srgbClr val="0070C0"/>
                </a:solidFill>
                <a:latin typeface="+mj-lt"/>
              </a:rPr>
              <a:t>linguistiques</a:t>
            </a:r>
            <a:r>
              <a:rPr lang="de-CH" sz="2400">
                <a:solidFill>
                  <a:srgbClr val="0070C0"/>
                </a:solidFill>
                <a:latin typeface="+mj-lt"/>
              </a:rPr>
              <a:t> [...] </a:t>
            </a:r>
            <a:r>
              <a:rPr lang="de-CH" sz="2400" err="1">
                <a:solidFill>
                  <a:srgbClr val="0070C0"/>
                </a:solidFill>
                <a:latin typeface="+mj-lt"/>
              </a:rPr>
              <a:t>est</a:t>
            </a:r>
            <a:r>
              <a:rPr lang="de-CH" sz="2400">
                <a:solidFill>
                  <a:srgbClr val="0070C0"/>
                </a:solidFill>
                <a:latin typeface="+mj-lt"/>
              </a:rPr>
              <a:t> </a:t>
            </a:r>
            <a:r>
              <a:rPr lang="de-CH" sz="2400" err="1">
                <a:solidFill>
                  <a:srgbClr val="0070C0"/>
                </a:solidFill>
                <a:latin typeface="+mj-lt"/>
              </a:rPr>
              <a:t>une</a:t>
            </a:r>
            <a:r>
              <a:rPr lang="de-CH" sz="2400">
                <a:solidFill>
                  <a:srgbClr val="0070C0"/>
                </a:solidFill>
                <a:latin typeface="+mj-lt"/>
              </a:rPr>
              <a:t> </a:t>
            </a:r>
            <a:r>
              <a:rPr lang="de-CH" sz="2400" err="1">
                <a:solidFill>
                  <a:srgbClr val="0070C0"/>
                </a:solidFill>
                <a:latin typeface="+mj-lt"/>
              </a:rPr>
              <a:t>voie</a:t>
            </a:r>
            <a:r>
              <a:rPr lang="de-CH" sz="2400">
                <a:solidFill>
                  <a:srgbClr val="0070C0"/>
                </a:solidFill>
                <a:latin typeface="+mj-lt"/>
              </a:rPr>
              <a:t> </a:t>
            </a:r>
            <a:r>
              <a:rPr lang="de-CH" sz="2400" err="1">
                <a:solidFill>
                  <a:srgbClr val="0070C0"/>
                </a:solidFill>
                <a:latin typeface="+mj-lt"/>
              </a:rPr>
              <a:t>prometteuse</a:t>
            </a:r>
            <a:r>
              <a:rPr lang="de-CH" sz="2400">
                <a:solidFill>
                  <a:srgbClr val="0070C0"/>
                </a:solidFill>
                <a:latin typeface="+mj-lt"/>
              </a:rPr>
              <a:t> (</a:t>
            </a:r>
            <a:r>
              <a:rPr lang="de-CH" sz="2400" err="1">
                <a:solidFill>
                  <a:srgbClr val="0070C0"/>
                </a:solidFill>
                <a:latin typeface="+mj-lt"/>
              </a:rPr>
              <a:t>Schlemminger</a:t>
            </a:r>
            <a:r>
              <a:rPr lang="de-CH" sz="2400">
                <a:solidFill>
                  <a:srgbClr val="0070C0"/>
                </a:solidFill>
                <a:latin typeface="+mj-lt"/>
              </a:rPr>
              <a:t> 2015).</a:t>
            </a:r>
          </a:p>
          <a:p>
            <a:pPr algn="just"/>
            <a:r>
              <a:rPr lang="de-CH">
                <a:solidFill>
                  <a:srgbClr val="0070C0"/>
                </a:solidFill>
                <a:latin typeface="+mj-lt"/>
              </a:rPr>
              <a:t>(Raasch 2019, </a:t>
            </a:r>
            <a:r>
              <a:rPr lang="de-CH" err="1">
                <a:solidFill>
                  <a:srgbClr val="0070C0"/>
                </a:solidFill>
                <a:latin typeface="+mj-lt"/>
              </a:rPr>
              <a:t>traduit</a:t>
            </a:r>
            <a:r>
              <a:rPr lang="de-CH">
                <a:solidFill>
                  <a:srgbClr val="0070C0"/>
                </a:solidFill>
                <a:latin typeface="+mj-lt"/>
              </a:rPr>
              <a:t> par GL/SG)</a:t>
            </a:r>
            <a:endParaRPr lang="de-CH" sz="2400" i="0" u="none" strike="noStrike" baseline="0">
              <a:solidFill>
                <a:srgbClr val="0070C0"/>
              </a:solidFill>
              <a:latin typeface="+mj-lt"/>
            </a:endParaRPr>
          </a:p>
        </p:txBody>
      </p:sp>
      <p:sp>
        <p:nvSpPr>
          <p:cNvPr id="12" name="Textfeld 11">
            <a:extLst>
              <a:ext uri="{FF2B5EF4-FFF2-40B4-BE49-F238E27FC236}">
                <a16:creationId xmlns:a16="http://schemas.microsoft.com/office/drawing/2014/main" id="{204168D4-9453-35A2-B1CB-D450655BCE15}"/>
              </a:ext>
            </a:extLst>
          </p:cNvPr>
          <p:cNvSpPr txBox="1"/>
          <p:nvPr/>
        </p:nvSpPr>
        <p:spPr>
          <a:xfrm>
            <a:off x="631373" y="3823739"/>
            <a:ext cx="10570028" cy="2123658"/>
          </a:xfrm>
          <a:prstGeom prst="rect">
            <a:avLst/>
          </a:prstGeom>
          <a:noFill/>
          <a:ln>
            <a:solidFill>
              <a:schemeClr val="tx1"/>
            </a:solidFill>
          </a:ln>
        </p:spPr>
        <p:txBody>
          <a:bodyPr wrap="square" lIns="0" tIns="0" rIns="0" bIns="0" rtlCol="0">
            <a:spAutoFit/>
          </a:bodyPr>
          <a:lstStyle/>
          <a:p>
            <a:pPr algn="just"/>
            <a:r>
              <a:rPr lang="de-CH" sz="2400" b="1" i="0" u="none" strike="noStrike" baseline="0">
                <a:latin typeface="+mj-lt"/>
              </a:rPr>
              <a:t>Didaktik der Grenzregionen</a:t>
            </a:r>
          </a:p>
          <a:p>
            <a:pPr algn="just"/>
            <a:r>
              <a:rPr lang="de-CH" sz="2400" b="0" i="0" u="none" strike="noStrike" baseline="0">
                <a:latin typeface="+mj-lt"/>
              </a:rPr>
              <a:t>Zum Leben in dieser Region gehört selbstverständlich der Erwerb der anderen Sprache, insbesondere auch zur Nutzung des […] Arbeitsmarktes. […] Der Ausbau des bilingualen Sachfachunterrichts […] ist ein erfolgversprechender Weg (</a:t>
            </a:r>
            <a:r>
              <a:rPr lang="de-CH" sz="2400" b="0" i="0" u="none" strike="noStrike" baseline="0" err="1">
                <a:latin typeface="+mj-lt"/>
              </a:rPr>
              <a:t>Schlemminger</a:t>
            </a:r>
            <a:r>
              <a:rPr lang="de-CH" sz="2400" b="0" i="0" u="none" strike="noStrike" baseline="0">
                <a:latin typeface="+mj-lt"/>
              </a:rPr>
              <a:t> 2015).</a:t>
            </a:r>
          </a:p>
          <a:p>
            <a:pPr algn="just"/>
            <a:r>
              <a:rPr lang="de-CH" b="0" i="0" u="none" strike="noStrike" baseline="0">
                <a:latin typeface="+mj-lt"/>
              </a:rPr>
              <a:t>(Raasch 2019)</a:t>
            </a:r>
            <a:endParaRPr lang="de-CH" sz="2400">
              <a:latin typeface="+mj-lt"/>
            </a:endParaRPr>
          </a:p>
        </p:txBody>
      </p:sp>
    </p:spTree>
    <p:extLst>
      <p:ext uri="{BB962C8B-B14F-4D97-AF65-F5344CB8AC3E}">
        <p14:creationId xmlns:p14="http://schemas.microsoft.com/office/powerpoint/2010/main" val="1863386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C64C-5378-3FBE-58F9-954754F179BB}"/>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B2480C2E-9ADC-C384-A208-3A46E107AE98}"/>
              </a:ext>
            </a:extLst>
          </p:cNvPr>
          <p:cNvSpPr>
            <a:spLocks noGrp="1"/>
          </p:cNvSpPr>
          <p:nvPr>
            <p:ph type="dt" sz="half" idx="10"/>
          </p:nvPr>
        </p:nvSpPr>
        <p:spPr/>
        <p:txBody>
          <a:bodyPr/>
          <a:lstStyle/>
          <a:p>
            <a:fld id="{95697947-06BB-4765-BEA0-4C6C5DE4E9F0}" type="datetime1">
              <a:rPr lang="de-DE" smtClean="0"/>
              <a:t>26.11.2025</a:t>
            </a:fld>
            <a:endParaRPr lang="de-CH"/>
          </a:p>
        </p:txBody>
      </p:sp>
      <p:sp>
        <p:nvSpPr>
          <p:cNvPr id="5" name="Fußzeilenplatzhalter 4">
            <a:extLst>
              <a:ext uri="{FF2B5EF4-FFF2-40B4-BE49-F238E27FC236}">
                <a16:creationId xmlns:a16="http://schemas.microsoft.com/office/drawing/2014/main" id="{125441E5-A1A4-8F1D-C761-F1FAE614358E}"/>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1B091A4C-80C8-520E-7001-768503E32D80}"/>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9" name="Inhaltsplatzhalter 2">
            <a:extLst>
              <a:ext uri="{FF2B5EF4-FFF2-40B4-BE49-F238E27FC236}">
                <a16:creationId xmlns:a16="http://schemas.microsoft.com/office/drawing/2014/main" id="{9992CB0C-F7C2-2380-D165-5B65D938679B}"/>
              </a:ext>
            </a:extLst>
          </p:cNvPr>
          <p:cNvSpPr>
            <a:spLocks noGrp="1"/>
          </p:cNvSpPr>
          <p:nvPr>
            <p:ph idx="1"/>
          </p:nvPr>
        </p:nvSpPr>
        <p:spPr>
          <a:xfrm>
            <a:off x="549268" y="3909382"/>
            <a:ext cx="10959887" cy="2585323"/>
          </a:xfrm>
          <a:ln>
            <a:solidFill>
              <a:schemeClr val="tx1"/>
            </a:solidFill>
          </a:ln>
        </p:spPr>
        <p:txBody>
          <a:bodyPr/>
          <a:lstStyle/>
          <a:p>
            <a:pPr marL="0" indent="0" algn="just">
              <a:lnSpc>
                <a:spcPct val="100000"/>
              </a:lnSpc>
              <a:buNone/>
            </a:pPr>
            <a:r>
              <a:rPr lang="de-CH" sz="2400" b="1"/>
              <a:t>Kantonsgrenzen überwinden</a:t>
            </a:r>
          </a:p>
          <a:p>
            <a:pPr marL="0" indent="0" algn="just">
              <a:lnSpc>
                <a:spcPct val="100000"/>
              </a:lnSpc>
              <a:buNone/>
            </a:pPr>
            <a:r>
              <a:rPr lang="de-CH" sz="2400"/>
              <a:t>«Dieses Pilotprojekt ist mehr als nur ein Austausch. Es ist ein konkreter Schritt hin zu einem mehrsprachigen und kulturell vernetzten Bildungssystem. Denn wo Lehrpersonen und Schülerinnen und Schüler voneinander lernen, da entstehen Freude an der Sprache und echtes Sprach- und Kulturverständnis – über Kantonsgrenzen hinweg» </a:t>
            </a:r>
          </a:p>
          <a:p>
            <a:pPr marL="0" indent="0" algn="just">
              <a:lnSpc>
                <a:spcPct val="100000"/>
              </a:lnSpc>
              <a:buNone/>
            </a:pPr>
            <a:r>
              <a:rPr lang="de-CH" sz="1800"/>
              <a:t>(Volksschulamt Kanton Solothurn, </a:t>
            </a:r>
            <a:r>
              <a:rPr lang="de-CH" sz="1800">
                <a:hlinkClick r:id="rId3"/>
              </a:rPr>
              <a:t>DBK-Aktuell 7/25</a:t>
            </a:r>
            <a:r>
              <a:rPr lang="de-CH" sz="1800"/>
              <a:t>)</a:t>
            </a:r>
          </a:p>
        </p:txBody>
      </p:sp>
      <p:sp>
        <p:nvSpPr>
          <p:cNvPr id="2" name="Textfeld 1">
            <a:extLst>
              <a:ext uri="{FF2B5EF4-FFF2-40B4-BE49-F238E27FC236}">
                <a16:creationId xmlns:a16="http://schemas.microsoft.com/office/drawing/2014/main" id="{65F1DFC1-3590-5301-AB27-B421F4451136}"/>
              </a:ext>
            </a:extLst>
          </p:cNvPr>
          <p:cNvSpPr txBox="1"/>
          <p:nvPr/>
        </p:nvSpPr>
        <p:spPr>
          <a:xfrm>
            <a:off x="549269" y="1225854"/>
            <a:ext cx="10959886" cy="2585323"/>
          </a:xfrm>
          <a:prstGeom prst="rect">
            <a:avLst/>
          </a:prstGeom>
          <a:noFill/>
          <a:ln>
            <a:solidFill>
              <a:schemeClr val="tx1"/>
            </a:solidFill>
          </a:ln>
        </p:spPr>
        <p:txBody>
          <a:bodyPr wrap="square">
            <a:spAutoFit/>
          </a:bodyPr>
          <a:lstStyle/>
          <a:p>
            <a:pPr algn="just"/>
            <a:r>
              <a:rPr lang="de-CH" sz="2400" b="1" err="1">
                <a:solidFill>
                  <a:srgbClr val="0070C0"/>
                </a:solidFill>
              </a:rPr>
              <a:t>Dépasser</a:t>
            </a:r>
            <a:r>
              <a:rPr lang="de-CH" sz="2400" b="1">
                <a:solidFill>
                  <a:srgbClr val="0070C0"/>
                </a:solidFill>
              </a:rPr>
              <a:t> </a:t>
            </a:r>
            <a:r>
              <a:rPr lang="de-CH" sz="2400" b="1" err="1">
                <a:solidFill>
                  <a:srgbClr val="0070C0"/>
                </a:solidFill>
              </a:rPr>
              <a:t>les</a:t>
            </a:r>
            <a:r>
              <a:rPr lang="de-CH" sz="2400" b="1">
                <a:solidFill>
                  <a:srgbClr val="0070C0"/>
                </a:solidFill>
              </a:rPr>
              <a:t> </a:t>
            </a:r>
            <a:r>
              <a:rPr lang="de-CH" sz="2400" b="1" err="1">
                <a:solidFill>
                  <a:srgbClr val="0070C0"/>
                </a:solidFill>
              </a:rPr>
              <a:t>frontières</a:t>
            </a:r>
            <a:r>
              <a:rPr lang="de-CH" sz="2400" b="1">
                <a:solidFill>
                  <a:srgbClr val="0070C0"/>
                </a:solidFill>
              </a:rPr>
              <a:t> </a:t>
            </a:r>
            <a:r>
              <a:rPr lang="de-CH" sz="2400" b="1" err="1">
                <a:solidFill>
                  <a:srgbClr val="0070C0"/>
                </a:solidFill>
              </a:rPr>
              <a:t>cantonales</a:t>
            </a:r>
            <a:endParaRPr lang="de-CH" sz="2400" b="1">
              <a:solidFill>
                <a:srgbClr val="0070C0"/>
              </a:solidFill>
            </a:endParaRPr>
          </a:p>
          <a:p>
            <a:pPr algn="just"/>
            <a:r>
              <a:rPr lang="fr-FR" sz="2400">
                <a:solidFill>
                  <a:srgbClr val="0070C0"/>
                </a:solidFill>
              </a:rPr>
              <a:t>« Ce projet pilote est plus qu’un simple échange : il constitue un pas concret vers un système éducatif plurilingue et pluriculturel. Lorsque les </a:t>
            </a:r>
            <a:r>
              <a:rPr lang="fr-FR" sz="2400" err="1">
                <a:solidFill>
                  <a:srgbClr val="0070C0"/>
                </a:solidFill>
              </a:rPr>
              <a:t>enseignant·e·s</a:t>
            </a:r>
            <a:r>
              <a:rPr lang="fr-FR" sz="2400">
                <a:solidFill>
                  <a:srgbClr val="0070C0"/>
                </a:solidFill>
              </a:rPr>
              <a:t> et les élèves apprennent les </a:t>
            </a:r>
            <a:r>
              <a:rPr lang="fr-FR" sz="2400" err="1">
                <a:solidFill>
                  <a:srgbClr val="0070C0"/>
                </a:solidFill>
              </a:rPr>
              <a:t>un·e·s</a:t>
            </a:r>
            <a:r>
              <a:rPr lang="fr-FR" sz="2400">
                <a:solidFill>
                  <a:srgbClr val="0070C0"/>
                </a:solidFill>
              </a:rPr>
              <a:t> des autres, cela nourrit le plaisir d’apprendre une langue ainsi qu’une véritable compréhension linguistique et culturelle, au-delà des frontières cantonales. » </a:t>
            </a:r>
            <a:endParaRPr lang="fr-FR">
              <a:solidFill>
                <a:srgbClr val="0070C0"/>
              </a:solidFill>
            </a:endParaRPr>
          </a:p>
          <a:p>
            <a:pPr algn="just"/>
            <a:r>
              <a:rPr lang="fr-FR">
                <a:solidFill>
                  <a:srgbClr val="0070C0"/>
                </a:solidFill>
              </a:rPr>
              <a:t>(Service de l’enseignement obligatoire canton de Soleure, </a:t>
            </a:r>
            <a:r>
              <a:rPr lang="de-CH">
                <a:hlinkClick r:id="rId3"/>
              </a:rPr>
              <a:t>DBK-Aktuell 7/25</a:t>
            </a:r>
            <a:r>
              <a:rPr lang="de-CH"/>
              <a:t>, </a:t>
            </a:r>
            <a:r>
              <a:rPr lang="fr-FR">
                <a:solidFill>
                  <a:srgbClr val="0070C0"/>
                </a:solidFill>
              </a:rPr>
              <a:t>traduit par SG et GL)</a:t>
            </a:r>
            <a:endParaRPr lang="de-DE" sz="1400"/>
          </a:p>
        </p:txBody>
      </p:sp>
      <p:sp>
        <p:nvSpPr>
          <p:cNvPr id="7" name="Titel 1">
            <a:extLst>
              <a:ext uri="{FF2B5EF4-FFF2-40B4-BE49-F238E27FC236}">
                <a16:creationId xmlns:a16="http://schemas.microsoft.com/office/drawing/2014/main" id="{0BAF4930-06E5-BD0A-485C-5B27187B71B2}"/>
              </a:ext>
            </a:extLst>
          </p:cNvPr>
          <p:cNvSpPr txBox="1">
            <a:spLocks/>
          </p:cNvSpPr>
          <p:nvPr/>
        </p:nvSpPr>
        <p:spPr>
          <a:xfrm>
            <a:off x="549269" y="548353"/>
            <a:ext cx="11089798"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fr-FR">
                <a:solidFill>
                  <a:srgbClr val="0070C0"/>
                </a:solidFill>
              </a:rPr>
              <a:t>Cadre didactique </a:t>
            </a:r>
            <a:r>
              <a:rPr lang="fr-FR"/>
              <a:t>/ Didaktischer Rahmen</a:t>
            </a:r>
          </a:p>
        </p:txBody>
      </p:sp>
    </p:spTree>
    <p:extLst>
      <p:ext uri="{BB962C8B-B14F-4D97-AF65-F5344CB8AC3E}">
        <p14:creationId xmlns:p14="http://schemas.microsoft.com/office/powerpoint/2010/main" val="4177241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F033C72-A9B8-E798-61DF-62A57B5E6485}"/>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F18D8EF1-C60A-7C31-9AFA-4D208A90724C}"/>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ED3643A0-FDCE-B574-5BCB-E57E4039B8EE}"/>
              </a:ext>
            </a:extLst>
          </p:cNvPr>
          <p:cNvSpPr>
            <a:spLocks noGrp="1"/>
          </p:cNvSpPr>
          <p:nvPr>
            <p:ph type="sldNum" sz="quarter" idx="12"/>
          </p:nvPr>
        </p:nvSpPr>
        <p:spPr/>
        <p:txBody>
          <a:bodyPr/>
          <a:lstStyle/>
          <a:p>
            <a:fld id="{442AD375-037F-43D0-B059-5172DA06796A}" type="slidenum">
              <a:rPr lang="de-CH" smtClean="0"/>
              <a:pPr/>
              <a:t>6</a:t>
            </a:fld>
            <a:endParaRPr lang="de-CH"/>
          </a:p>
        </p:txBody>
      </p:sp>
      <p:sp>
        <p:nvSpPr>
          <p:cNvPr id="13" name="Textfeld 12">
            <a:extLst>
              <a:ext uri="{FF2B5EF4-FFF2-40B4-BE49-F238E27FC236}">
                <a16:creationId xmlns:a16="http://schemas.microsoft.com/office/drawing/2014/main" id="{9F3425B7-B797-66D3-3C2C-2F47276C5F47}"/>
              </a:ext>
            </a:extLst>
          </p:cNvPr>
          <p:cNvSpPr txBox="1"/>
          <p:nvPr/>
        </p:nvSpPr>
        <p:spPr>
          <a:xfrm>
            <a:off x="549269" y="3380129"/>
            <a:ext cx="10505666" cy="707886"/>
          </a:xfrm>
          <a:prstGeom prst="rect">
            <a:avLst/>
          </a:prstGeom>
          <a:noFill/>
        </p:spPr>
        <p:txBody>
          <a:bodyPr wrap="square">
            <a:spAutoFit/>
          </a:bodyPr>
          <a:lstStyle/>
          <a:p>
            <a:r>
              <a:rPr lang="de-CH" sz="2000">
                <a:solidFill>
                  <a:srgbClr val="0070C0"/>
                </a:solidFill>
                <a:latin typeface="Arial" panose="020B0604020202020204" pitchFamily="34" charset="0"/>
                <a:ea typeface="Aptos" panose="020B0004020202020204" pitchFamily="34" charset="0"/>
              </a:rPr>
              <a:t>S</a:t>
            </a:r>
            <a:r>
              <a:rPr lang="de-CH" sz="2000">
                <a:solidFill>
                  <a:srgbClr val="0070C0"/>
                </a:solidFill>
                <a:effectLst/>
                <a:latin typeface="Arial" panose="020B0604020202020204" pitchFamily="34" charset="0"/>
                <a:ea typeface="Aptos" panose="020B0004020202020204" pitchFamily="34" charset="0"/>
              </a:rPr>
              <a:t>tandard </a:t>
            </a:r>
            <a:r>
              <a:rPr lang="de-CH" sz="2000">
                <a:effectLst/>
                <a:latin typeface="Arial" panose="020B0604020202020204" pitchFamily="34" charset="0"/>
                <a:ea typeface="Aptos" panose="020B0004020202020204" pitchFamily="34" charset="0"/>
              </a:rPr>
              <a:t>/ </a:t>
            </a:r>
            <a:r>
              <a:rPr lang="de-CH" sz="2000">
                <a:latin typeface="Arial" panose="020B0604020202020204" pitchFamily="34" charset="0"/>
              </a:rPr>
              <a:t>Standard:	</a:t>
            </a:r>
            <a:r>
              <a:rPr lang="de-CH" sz="2000" err="1">
                <a:solidFill>
                  <a:srgbClr val="0070C0"/>
                </a:solidFill>
                <a:effectLst/>
                <a:latin typeface="Arial" panose="020B0604020202020204" pitchFamily="34" charset="0"/>
                <a:ea typeface="Aptos" panose="020B0004020202020204" pitchFamily="34" charset="0"/>
              </a:rPr>
              <a:t>l’échange</a:t>
            </a:r>
            <a:r>
              <a:rPr lang="de-CH" sz="2000">
                <a:solidFill>
                  <a:srgbClr val="0070C0"/>
                </a:solidFill>
                <a:effectLst/>
                <a:latin typeface="Arial" panose="020B0604020202020204" pitchFamily="34" charset="0"/>
                <a:ea typeface="Aptos" panose="020B0004020202020204" pitchFamily="34" charset="0"/>
              </a:rPr>
              <a:t> </a:t>
            </a:r>
            <a:r>
              <a:rPr lang="de-CH" sz="2000" err="1">
                <a:solidFill>
                  <a:srgbClr val="0070C0"/>
                </a:solidFill>
                <a:effectLst/>
                <a:latin typeface="Arial" panose="020B0604020202020204" pitchFamily="34" charset="0"/>
                <a:ea typeface="Aptos" panose="020B0004020202020204" pitchFamily="34" charset="0"/>
              </a:rPr>
              <a:t>s’effectue</a:t>
            </a:r>
            <a:r>
              <a:rPr lang="de-CH" sz="2000">
                <a:solidFill>
                  <a:srgbClr val="0070C0"/>
                </a:solidFill>
                <a:effectLst/>
                <a:latin typeface="Arial" panose="020B0604020202020204" pitchFamily="34" charset="0"/>
                <a:ea typeface="Aptos" panose="020B0004020202020204" pitchFamily="34" charset="0"/>
              </a:rPr>
              <a:t> en </a:t>
            </a:r>
            <a:r>
              <a:rPr lang="de-CH" sz="2000" err="1">
                <a:solidFill>
                  <a:srgbClr val="0070C0"/>
                </a:solidFill>
                <a:effectLst/>
                <a:latin typeface="Arial" panose="020B0604020202020204" pitchFamily="34" charset="0"/>
                <a:ea typeface="Aptos" panose="020B0004020202020204" pitchFamily="34" charset="0"/>
              </a:rPr>
              <a:t>principe</a:t>
            </a:r>
            <a:r>
              <a:rPr lang="de-CH" sz="2000">
                <a:solidFill>
                  <a:srgbClr val="0070C0"/>
                </a:solidFill>
                <a:effectLst/>
                <a:latin typeface="Arial" panose="020B0604020202020204" pitchFamily="34" charset="0"/>
                <a:ea typeface="Aptos" panose="020B0004020202020204" pitchFamily="34" charset="0"/>
              </a:rPr>
              <a:t> </a:t>
            </a:r>
            <a:r>
              <a:rPr lang="de-CH" sz="2000" err="1">
                <a:solidFill>
                  <a:srgbClr val="0070C0"/>
                </a:solidFill>
                <a:effectLst/>
                <a:latin typeface="Arial" panose="020B0604020202020204" pitchFamily="34" charset="0"/>
                <a:ea typeface="Aptos" panose="020B0004020202020204" pitchFamily="34" charset="0"/>
              </a:rPr>
              <a:t>sur</a:t>
            </a:r>
            <a:r>
              <a:rPr lang="de-CH" sz="2000">
                <a:solidFill>
                  <a:srgbClr val="0070C0"/>
                </a:solidFill>
                <a:effectLst/>
                <a:latin typeface="Arial" panose="020B0604020202020204" pitchFamily="34" charset="0"/>
                <a:ea typeface="Aptos" panose="020B0004020202020204" pitchFamily="34" charset="0"/>
              </a:rPr>
              <a:t> </a:t>
            </a:r>
            <a:r>
              <a:rPr lang="de-CH" sz="2000" err="1">
                <a:solidFill>
                  <a:srgbClr val="0070C0"/>
                </a:solidFill>
                <a:effectLst/>
                <a:latin typeface="Arial" panose="020B0604020202020204" pitchFamily="34" charset="0"/>
                <a:ea typeface="Aptos" panose="020B0004020202020204" pitchFamily="34" charset="0"/>
              </a:rPr>
              <a:t>une</a:t>
            </a:r>
            <a:r>
              <a:rPr lang="de-CH" sz="2000">
                <a:solidFill>
                  <a:srgbClr val="0070C0"/>
                </a:solidFill>
                <a:effectLst/>
                <a:latin typeface="Arial" panose="020B0604020202020204" pitchFamily="34" charset="0"/>
                <a:ea typeface="Aptos" panose="020B0004020202020204" pitchFamily="34" charset="0"/>
              </a:rPr>
              <a:t> </a:t>
            </a:r>
            <a:r>
              <a:rPr lang="de-CH" sz="2000" err="1">
                <a:solidFill>
                  <a:srgbClr val="0070C0"/>
                </a:solidFill>
                <a:effectLst/>
                <a:latin typeface="Arial" panose="020B0604020202020204" pitchFamily="34" charset="0"/>
                <a:ea typeface="Aptos" panose="020B0004020202020204" pitchFamily="34" charset="0"/>
              </a:rPr>
              <a:t>base</a:t>
            </a:r>
            <a:r>
              <a:rPr lang="de-CH" sz="2000">
                <a:solidFill>
                  <a:srgbClr val="0070C0"/>
                </a:solidFill>
                <a:effectLst/>
                <a:latin typeface="Arial" panose="020B0604020202020204" pitchFamily="34" charset="0"/>
                <a:ea typeface="Aptos" panose="020B0004020202020204" pitchFamily="34" charset="0"/>
              </a:rPr>
              <a:t> </a:t>
            </a:r>
            <a:r>
              <a:rPr lang="de-CH" sz="2000" err="1">
                <a:solidFill>
                  <a:srgbClr val="0070C0"/>
                </a:solidFill>
                <a:effectLst/>
                <a:latin typeface="Arial" panose="020B0604020202020204" pitchFamily="34" charset="0"/>
                <a:ea typeface="Aptos" panose="020B0004020202020204" pitchFamily="34" charset="0"/>
              </a:rPr>
              <a:t>hebdomadaire</a:t>
            </a:r>
            <a:r>
              <a:rPr lang="de-CH" sz="2000">
                <a:solidFill>
                  <a:srgbClr val="0070C0"/>
                </a:solidFill>
                <a:effectLst/>
                <a:latin typeface="Arial" panose="020B0604020202020204" pitchFamily="34" charset="0"/>
                <a:ea typeface="Aptos" panose="020B0004020202020204" pitchFamily="34" charset="0"/>
              </a:rPr>
              <a:t> </a:t>
            </a:r>
            <a:endParaRPr lang="de-CH" sz="2000">
              <a:solidFill>
                <a:srgbClr val="0070C0"/>
              </a:solidFill>
              <a:latin typeface="Arial" panose="020B0604020202020204" pitchFamily="34" charset="0"/>
              <a:ea typeface="Aptos" panose="020B0004020202020204" pitchFamily="34" charset="0"/>
            </a:endParaRPr>
          </a:p>
          <a:p>
            <a:r>
              <a:rPr lang="de-CH" sz="2000">
                <a:effectLst/>
                <a:latin typeface="Arial" panose="020B0604020202020204" pitchFamily="34" charset="0"/>
                <a:ea typeface="Aptos" panose="020B0004020202020204" pitchFamily="34" charset="0"/>
              </a:rPr>
              <a:t>			der Austausch erfolgt grundsätzlich wöchentlich</a:t>
            </a:r>
            <a:endParaRPr lang="de-DE" sz="2000"/>
          </a:p>
        </p:txBody>
      </p:sp>
      <p:sp>
        <p:nvSpPr>
          <p:cNvPr id="15" name="Textfeld 14">
            <a:extLst>
              <a:ext uri="{FF2B5EF4-FFF2-40B4-BE49-F238E27FC236}">
                <a16:creationId xmlns:a16="http://schemas.microsoft.com/office/drawing/2014/main" id="{38651EAE-D76B-95F6-B710-9ECE6D363197}"/>
              </a:ext>
            </a:extLst>
          </p:cNvPr>
          <p:cNvSpPr txBox="1"/>
          <p:nvPr/>
        </p:nvSpPr>
        <p:spPr>
          <a:xfrm>
            <a:off x="549269" y="4167265"/>
            <a:ext cx="9224218" cy="707886"/>
          </a:xfrm>
          <a:prstGeom prst="rect">
            <a:avLst/>
          </a:prstGeom>
          <a:noFill/>
        </p:spPr>
        <p:txBody>
          <a:bodyPr wrap="square">
            <a:spAutoFit/>
          </a:bodyPr>
          <a:lstStyle/>
          <a:p>
            <a:r>
              <a:rPr lang="fr-CH" sz="2000">
                <a:solidFill>
                  <a:srgbClr val="0070C0"/>
                </a:solidFill>
                <a:latin typeface="Arial" panose="020B0604020202020204" pitchFamily="34" charset="0"/>
                <a:ea typeface="Aptos" panose="020B0004020202020204" pitchFamily="34" charset="0"/>
              </a:rPr>
              <a:t>L</a:t>
            </a:r>
            <a:r>
              <a:rPr lang="fr-CH" sz="2000">
                <a:solidFill>
                  <a:srgbClr val="0070C0"/>
                </a:solidFill>
                <a:effectLst/>
                <a:latin typeface="Arial" panose="020B0604020202020204" pitchFamily="34" charset="0"/>
                <a:ea typeface="Aptos" panose="020B0004020202020204" pitchFamily="34" charset="0"/>
              </a:rPr>
              <a:t>éger </a:t>
            </a:r>
            <a:r>
              <a:rPr lang="fr-CH" sz="2000">
                <a:effectLst/>
                <a:latin typeface="Arial" panose="020B0604020202020204" pitchFamily="34" charset="0"/>
                <a:ea typeface="Aptos" panose="020B0004020202020204" pitchFamily="34" charset="0"/>
              </a:rPr>
              <a:t>/ </a:t>
            </a:r>
            <a:r>
              <a:rPr lang="fr-CH" sz="2000" err="1">
                <a:latin typeface="Arial" panose="020B0604020202020204" pitchFamily="34" charset="0"/>
                <a:ea typeface="Aptos" panose="020B0004020202020204" pitchFamily="34" charset="0"/>
              </a:rPr>
              <a:t>L</a:t>
            </a:r>
            <a:r>
              <a:rPr lang="fr-CH" sz="2000" err="1">
                <a:effectLst/>
                <a:latin typeface="Arial" panose="020B0604020202020204" pitchFamily="34" charset="0"/>
                <a:ea typeface="Aptos" panose="020B0004020202020204" pitchFamily="34" charset="0"/>
              </a:rPr>
              <a:t>eicht</a:t>
            </a:r>
            <a:r>
              <a:rPr lang="fr-CH" sz="2000">
                <a:effectLst/>
                <a:latin typeface="Arial" panose="020B0604020202020204" pitchFamily="34" charset="0"/>
                <a:ea typeface="Aptos" panose="020B0004020202020204" pitchFamily="34" charset="0"/>
              </a:rPr>
              <a:t>: 		</a:t>
            </a:r>
            <a:r>
              <a:rPr lang="fr-CH" sz="2000">
                <a:solidFill>
                  <a:srgbClr val="0070C0"/>
                </a:solidFill>
                <a:effectLst/>
                <a:latin typeface="Arial" panose="020B0604020202020204" pitchFamily="34" charset="0"/>
                <a:ea typeface="Aptos" panose="020B0004020202020204" pitchFamily="34" charset="0"/>
              </a:rPr>
              <a:t>l’échange a lieu une fois par mois</a:t>
            </a:r>
            <a:r>
              <a:rPr lang="fr-CH" sz="2000">
                <a:solidFill>
                  <a:srgbClr val="0070C0"/>
                </a:solidFill>
                <a:latin typeface="Arial" panose="020B0604020202020204" pitchFamily="34" charset="0"/>
                <a:ea typeface="Aptos" panose="020B0004020202020204" pitchFamily="34" charset="0"/>
              </a:rPr>
              <a:t> </a:t>
            </a:r>
          </a:p>
          <a:p>
            <a:r>
              <a:rPr lang="fr-CH" sz="2000">
                <a:effectLst/>
                <a:latin typeface="Arial" panose="020B0604020202020204" pitchFamily="34" charset="0"/>
                <a:ea typeface="Aptos" panose="020B0004020202020204" pitchFamily="34" charset="0"/>
              </a:rPr>
              <a:t>			der </a:t>
            </a:r>
            <a:r>
              <a:rPr lang="fr-CH" sz="2000" err="1">
                <a:effectLst/>
                <a:latin typeface="Arial" panose="020B0604020202020204" pitchFamily="34" charset="0"/>
                <a:ea typeface="Aptos" panose="020B0004020202020204" pitchFamily="34" charset="0"/>
              </a:rPr>
              <a:t>Austausch</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findet</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einmal</a:t>
            </a:r>
            <a:r>
              <a:rPr lang="fr-CH" sz="2000">
                <a:effectLst/>
                <a:latin typeface="Arial" panose="020B0604020202020204" pitchFamily="34" charset="0"/>
                <a:ea typeface="Aptos" panose="020B0004020202020204" pitchFamily="34" charset="0"/>
              </a:rPr>
              <a:t> pro </a:t>
            </a:r>
            <a:r>
              <a:rPr lang="fr-CH" sz="2000" err="1">
                <a:effectLst/>
                <a:latin typeface="Arial" panose="020B0604020202020204" pitchFamily="34" charset="0"/>
                <a:ea typeface="Aptos" panose="020B0004020202020204" pitchFamily="34" charset="0"/>
              </a:rPr>
              <a:t>Monat</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statt</a:t>
            </a:r>
            <a:endParaRPr lang="de-DE" sz="2000"/>
          </a:p>
        </p:txBody>
      </p:sp>
      <p:sp>
        <p:nvSpPr>
          <p:cNvPr id="17" name="Textfeld 16">
            <a:extLst>
              <a:ext uri="{FF2B5EF4-FFF2-40B4-BE49-F238E27FC236}">
                <a16:creationId xmlns:a16="http://schemas.microsoft.com/office/drawing/2014/main" id="{3A7232CF-4BCC-3B71-0723-527B8CAEB1C9}"/>
              </a:ext>
            </a:extLst>
          </p:cNvPr>
          <p:cNvSpPr txBox="1"/>
          <p:nvPr/>
        </p:nvSpPr>
        <p:spPr>
          <a:xfrm>
            <a:off x="549269" y="4954401"/>
            <a:ext cx="10866274" cy="1323439"/>
          </a:xfrm>
          <a:prstGeom prst="rect">
            <a:avLst/>
          </a:prstGeom>
          <a:noFill/>
        </p:spPr>
        <p:txBody>
          <a:bodyPr wrap="square">
            <a:spAutoFit/>
          </a:bodyPr>
          <a:lstStyle/>
          <a:p>
            <a:r>
              <a:rPr lang="fr-CH" sz="2000">
                <a:solidFill>
                  <a:srgbClr val="0070C0"/>
                </a:solidFill>
                <a:latin typeface="Arial" panose="020B0604020202020204" pitchFamily="34" charset="0"/>
                <a:ea typeface="Aptos" panose="020B0004020202020204" pitchFamily="34" charset="0"/>
              </a:rPr>
              <a:t>C</a:t>
            </a:r>
            <a:r>
              <a:rPr lang="fr-CH" sz="2000">
                <a:solidFill>
                  <a:srgbClr val="0070C0"/>
                </a:solidFill>
                <a:effectLst/>
                <a:latin typeface="Arial" panose="020B0604020202020204" pitchFamily="34" charset="0"/>
                <a:ea typeface="Aptos" panose="020B0004020202020204" pitchFamily="34" charset="0"/>
              </a:rPr>
              <a:t>ompact </a:t>
            </a:r>
            <a:r>
              <a:rPr lang="fr-CH" sz="2000">
                <a:effectLst/>
                <a:latin typeface="Arial" panose="020B0604020202020204" pitchFamily="34" charset="0"/>
                <a:ea typeface="Aptos" panose="020B0004020202020204" pitchFamily="34" charset="0"/>
              </a:rPr>
              <a:t>/ </a:t>
            </a:r>
            <a:r>
              <a:rPr lang="fr-CH" sz="2000" err="1">
                <a:latin typeface="Arial" panose="020B0604020202020204" pitchFamily="34" charset="0"/>
                <a:ea typeface="Aptos" panose="020B0004020202020204" pitchFamily="34" charset="0"/>
              </a:rPr>
              <a:t>K</a:t>
            </a:r>
            <a:r>
              <a:rPr lang="fr-CH" sz="2000" err="1">
                <a:effectLst/>
                <a:latin typeface="Arial" panose="020B0604020202020204" pitchFamily="34" charset="0"/>
                <a:ea typeface="Aptos" panose="020B0004020202020204" pitchFamily="34" charset="0"/>
              </a:rPr>
              <a:t>ompakt</a:t>
            </a:r>
            <a:r>
              <a:rPr lang="fr-CH" sz="2000">
                <a:effectLst/>
                <a:latin typeface="Arial" panose="020B0604020202020204" pitchFamily="34" charset="0"/>
                <a:ea typeface="Aptos" panose="020B0004020202020204" pitchFamily="34" charset="0"/>
              </a:rPr>
              <a:t>: 	</a:t>
            </a:r>
            <a:r>
              <a:rPr lang="fr-CH" sz="2000">
                <a:solidFill>
                  <a:srgbClr val="0070C0"/>
                </a:solidFill>
                <a:effectLst/>
                <a:latin typeface="Arial" panose="020B0604020202020204" pitchFamily="34" charset="0"/>
                <a:ea typeface="Aptos" panose="020B0004020202020204" pitchFamily="34" charset="0"/>
              </a:rPr>
              <a:t>les journées d’échange </a:t>
            </a:r>
            <a:r>
              <a:rPr lang="fr-CH" sz="2000">
                <a:solidFill>
                  <a:srgbClr val="0070C0"/>
                </a:solidFill>
                <a:latin typeface="Arial" panose="020B0604020202020204" pitchFamily="34" charset="0"/>
                <a:ea typeface="Aptos" panose="020B0004020202020204" pitchFamily="34" charset="0"/>
              </a:rPr>
              <a:t>sont regroupées </a:t>
            </a:r>
            <a:r>
              <a:rPr lang="fr-CH" sz="2000">
                <a:solidFill>
                  <a:srgbClr val="0070C0"/>
                </a:solidFill>
                <a:effectLst/>
                <a:latin typeface="Arial" panose="020B0604020202020204" pitchFamily="34" charset="0"/>
                <a:ea typeface="Aptos" panose="020B0004020202020204" pitchFamily="34" charset="0"/>
              </a:rPr>
              <a:t>sur une période de 1 à 4 			semaines consécutives</a:t>
            </a:r>
            <a:r>
              <a:rPr lang="fr-CH" sz="2000">
                <a:solidFill>
                  <a:srgbClr val="0070C0"/>
                </a:solidFill>
                <a:latin typeface="Arial" panose="020B0604020202020204" pitchFamily="34" charset="0"/>
                <a:ea typeface="Aptos" panose="020B0004020202020204" pitchFamily="34" charset="0"/>
              </a:rPr>
              <a:t> </a:t>
            </a:r>
          </a:p>
          <a:p>
            <a:r>
              <a:rPr lang="fr-CH" sz="2000">
                <a:solidFill>
                  <a:srgbClr val="0070C0"/>
                </a:solidFill>
                <a:effectLst/>
                <a:latin typeface="Arial" panose="020B0604020202020204" pitchFamily="34" charset="0"/>
                <a:ea typeface="Aptos" panose="020B0004020202020204" pitchFamily="34" charset="0"/>
              </a:rPr>
              <a:t>		    	</a:t>
            </a:r>
            <a:r>
              <a:rPr lang="fr-CH" sz="2000">
                <a:effectLst/>
                <a:latin typeface="Arial" panose="020B0604020202020204" pitchFamily="34" charset="0"/>
                <a:ea typeface="Aptos" panose="020B0004020202020204" pitchFamily="34" charset="0"/>
              </a:rPr>
              <a:t>die </a:t>
            </a:r>
            <a:r>
              <a:rPr lang="fr-CH" sz="2000" err="1">
                <a:effectLst/>
                <a:latin typeface="Arial" panose="020B0604020202020204" pitchFamily="34" charset="0"/>
                <a:ea typeface="Aptos" panose="020B0004020202020204" pitchFamily="34" charset="0"/>
              </a:rPr>
              <a:t>Austauschtage</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erfolgen</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über</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einen</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Zeitraum</a:t>
            </a:r>
            <a:r>
              <a:rPr lang="fr-CH" sz="2000">
                <a:effectLst/>
                <a:latin typeface="Arial" panose="020B0604020202020204" pitchFamily="34" charset="0"/>
                <a:ea typeface="Aptos" panose="020B0004020202020204" pitchFamily="34" charset="0"/>
              </a:rPr>
              <a:t> von 1 bis 4 				</a:t>
            </a:r>
            <a:r>
              <a:rPr lang="fr-CH" sz="2000" err="1">
                <a:effectLst/>
                <a:latin typeface="Arial" panose="020B0604020202020204" pitchFamily="34" charset="0"/>
                <a:ea typeface="Aptos" panose="020B0004020202020204" pitchFamily="34" charset="0"/>
              </a:rPr>
              <a:t>aufeinanderfolgenden</a:t>
            </a:r>
            <a:r>
              <a:rPr lang="fr-CH" sz="2000">
                <a:effectLst/>
                <a:latin typeface="Arial" panose="020B0604020202020204" pitchFamily="34" charset="0"/>
                <a:ea typeface="Aptos" panose="020B0004020202020204" pitchFamily="34" charset="0"/>
              </a:rPr>
              <a:t> </a:t>
            </a:r>
            <a:r>
              <a:rPr lang="fr-CH" sz="2000" err="1">
                <a:effectLst/>
                <a:latin typeface="Arial" panose="020B0604020202020204" pitchFamily="34" charset="0"/>
                <a:ea typeface="Aptos" panose="020B0004020202020204" pitchFamily="34" charset="0"/>
              </a:rPr>
              <a:t>Wochen</a:t>
            </a:r>
            <a:endParaRPr lang="de-DE" sz="2000"/>
          </a:p>
        </p:txBody>
      </p:sp>
      <p:pic>
        <p:nvPicPr>
          <p:cNvPr id="11" name="Grafik 10">
            <a:extLst>
              <a:ext uri="{FF2B5EF4-FFF2-40B4-BE49-F238E27FC236}">
                <a16:creationId xmlns:a16="http://schemas.microsoft.com/office/drawing/2014/main" id="{B921AAE8-7CDB-3DB4-E0C1-C382298796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269" y="1425350"/>
            <a:ext cx="8339519" cy="1672682"/>
          </a:xfrm>
          <a:prstGeom prst="rect">
            <a:avLst/>
          </a:prstGeom>
          <a:ln>
            <a:solidFill>
              <a:schemeClr val="tx1"/>
            </a:solidFill>
          </a:ln>
        </p:spPr>
      </p:pic>
      <p:sp>
        <p:nvSpPr>
          <p:cNvPr id="18" name="Textfeld 17">
            <a:extLst>
              <a:ext uri="{FF2B5EF4-FFF2-40B4-BE49-F238E27FC236}">
                <a16:creationId xmlns:a16="http://schemas.microsoft.com/office/drawing/2014/main" id="{53F04457-C416-AC22-5304-91F8DF54637E}"/>
              </a:ext>
            </a:extLst>
          </p:cNvPr>
          <p:cNvSpPr txBox="1"/>
          <p:nvPr/>
        </p:nvSpPr>
        <p:spPr>
          <a:xfrm>
            <a:off x="9135836" y="2604496"/>
            <a:ext cx="1833900" cy="553998"/>
          </a:xfrm>
          <a:prstGeom prst="rect">
            <a:avLst/>
          </a:prstGeom>
          <a:noFill/>
        </p:spPr>
        <p:txBody>
          <a:bodyPr wrap="square" lIns="0" tIns="0" rIns="0" bIns="0" rtlCol="0">
            <a:spAutoFit/>
          </a:bodyPr>
          <a:lstStyle/>
          <a:p>
            <a:r>
              <a:rPr lang="de-CH">
                <a:solidFill>
                  <a:srgbClr val="0563C1"/>
                </a:solidFill>
                <a:hlinkClick r:id="rId4">
                  <a:extLst>
                    <a:ext uri="{A12FA001-AC4F-418D-AE19-62706E023703}">
                      <ahyp:hlinkClr xmlns:ahyp="http://schemas.microsoft.com/office/drawing/2018/hyperlinkcolor" val="tx"/>
                    </a:ext>
                  </a:extLst>
                </a:hlinkClick>
              </a:rPr>
              <a:t>Cf. Convention</a:t>
            </a:r>
            <a:endParaRPr lang="de-CH">
              <a:hlinkClick r:id="rId4">
                <a:extLst>
                  <a:ext uri="{A12FA001-AC4F-418D-AE19-62706E023703}">
                    <ahyp:hlinkClr xmlns:ahyp="http://schemas.microsoft.com/office/drawing/2018/hyperlinkcolor" val="tx"/>
                  </a:ext>
                </a:extLst>
              </a:hlinkClick>
            </a:endParaRPr>
          </a:p>
          <a:p>
            <a:r>
              <a:rPr lang="de-CH">
                <a:hlinkClick r:id="rId4">
                  <a:extLst>
                    <a:ext uri="{A12FA001-AC4F-418D-AE19-62706E023703}">
                      <ahyp:hlinkClr xmlns:ahyp="http://schemas.microsoft.com/office/drawing/2018/hyperlinkcolor" val="tx"/>
                    </a:ext>
                  </a:extLst>
                </a:hlinkClick>
              </a:rPr>
              <a:t>Vgl. Vereinbarung</a:t>
            </a:r>
            <a:endParaRPr lang="de-CH"/>
          </a:p>
        </p:txBody>
      </p:sp>
      <p:sp>
        <p:nvSpPr>
          <p:cNvPr id="2" name="Titel 1">
            <a:extLst>
              <a:ext uri="{FF2B5EF4-FFF2-40B4-BE49-F238E27FC236}">
                <a16:creationId xmlns:a16="http://schemas.microsoft.com/office/drawing/2014/main" id="{E2C64DE1-947A-386B-7F8C-2A00C5CD7989}"/>
              </a:ext>
            </a:extLst>
          </p:cNvPr>
          <p:cNvSpPr txBox="1">
            <a:spLocks/>
          </p:cNvSpPr>
          <p:nvPr/>
        </p:nvSpPr>
        <p:spPr>
          <a:xfrm>
            <a:off x="549269" y="562072"/>
            <a:ext cx="1155349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fr-FR">
                <a:solidFill>
                  <a:srgbClr val="0070C0"/>
                </a:solidFill>
              </a:rPr>
              <a:t>Formats possibles </a:t>
            </a:r>
            <a:r>
              <a:rPr lang="fr-FR"/>
              <a:t>/ </a:t>
            </a:r>
            <a:r>
              <a:rPr lang="fr-FR" err="1"/>
              <a:t>Mögliche</a:t>
            </a:r>
            <a:r>
              <a:rPr lang="fr-FR"/>
              <a:t> Formate</a:t>
            </a:r>
          </a:p>
        </p:txBody>
      </p:sp>
    </p:spTree>
    <p:extLst>
      <p:ext uri="{BB962C8B-B14F-4D97-AF65-F5344CB8AC3E}">
        <p14:creationId xmlns:p14="http://schemas.microsoft.com/office/powerpoint/2010/main" val="713085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8E8A105-78EA-4AB6-0475-C5567310CDC8}"/>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6" name="Foliennummernplatzhalter 5">
            <a:extLst>
              <a:ext uri="{FF2B5EF4-FFF2-40B4-BE49-F238E27FC236}">
                <a16:creationId xmlns:a16="http://schemas.microsoft.com/office/drawing/2014/main" id="{6767AC85-2417-BB38-A50E-3D21A71A5ACD}"/>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3" name="Pfeil: nach unten 7">
            <a:extLst>
              <a:ext uri="{FF2B5EF4-FFF2-40B4-BE49-F238E27FC236}">
                <a16:creationId xmlns:a16="http://schemas.microsoft.com/office/drawing/2014/main" id="{54DEE912-4BA0-F094-9E55-671CFDF89E9C}"/>
              </a:ext>
            </a:extLst>
          </p:cNvPr>
          <p:cNvSpPr/>
          <p:nvPr/>
        </p:nvSpPr>
        <p:spPr>
          <a:xfrm rot="16200000">
            <a:off x="5538553" y="-2641055"/>
            <a:ext cx="1440160" cy="11583715"/>
          </a:xfrm>
          <a:prstGeom prst="downArrow">
            <a:avLst/>
          </a:prstGeom>
          <a:gradFill>
            <a:gsLst>
              <a:gs pos="0">
                <a:srgbClr val="D1DCF0"/>
              </a:gs>
              <a:gs pos="100000">
                <a:srgbClr val="7030A0"/>
              </a:gs>
              <a:gs pos="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de-CH"/>
          </a:p>
        </p:txBody>
      </p:sp>
      <p:sp>
        <p:nvSpPr>
          <p:cNvPr id="10" name="Textfeld 9">
            <a:extLst>
              <a:ext uri="{FF2B5EF4-FFF2-40B4-BE49-F238E27FC236}">
                <a16:creationId xmlns:a16="http://schemas.microsoft.com/office/drawing/2014/main" id="{E3437286-D9E0-DF1B-3C68-B072126B1A5F}"/>
              </a:ext>
            </a:extLst>
          </p:cNvPr>
          <p:cNvSpPr txBox="1"/>
          <p:nvPr/>
        </p:nvSpPr>
        <p:spPr>
          <a:xfrm>
            <a:off x="7620597" y="2849069"/>
            <a:ext cx="2955395" cy="553998"/>
          </a:xfrm>
          <a:prstGeom prst="rect">
            <a:avLst/>
          </a:prstGeom>
          <a:noFill/>
        </p:spPr>
        <p:txBody>
          <a:bodyPr wrap="square" lIns="0" tIns="0" rIns="0" bIns="0" rtlCol="0">
            <a:spAutoFit/>
          </a:bodyPr>
          <a:lstStyle/>
          <a:p>
            <a:pPr algn="l"/>
            <a:r>
              <a:rPr lang="de-CH" b="1" err="1">
                <a:solidFill>
                  <a:schemeClr val="bg1"/>
                </a:solidFill>
              </a:rPr>
              <a:t>avril</a:t>
            </a:r>
            <a:r>
              <a:rPr lang="de-CH" b="1">
                <a:solidFill>
                  <a:schemeClr val="bg1"/>
                </a:solidFill>
              </a:rPr>
              <a:t> – </a:t>
            </a:r>
            <a:r>
              <a:rPr lang="de-CH" b="1" err="1">
                <a:solidFill>
                  <a:schemeClr val="bg1"/>
                </a:solidFill>
              </a:rPr>
              <a:t>mai</a:t>
            </a:r>
            <a:r>
              <a:rPr lang="de-CH" b="1">
                <a:solidFill>
                  <a:schemeClr val="bg1"/>
                </a:solidFill>
              </a:rPr>
              <a:t> </a:t>
            </a:r>
          </a:p>
          <a:p>
            <a:pPr algn="l"/>
            <a:r>
              <a:rPr lang="de-CH" b="1">
                <a:solidFill>
                  <a:schemeClr val="bg1"/>
                </a:solidFill>
              </a:rPr>
              <a:t>April – Mai </a:t>
            </a:r>
          </a:p>
        </p:txBody>
      </p:sp>
      <p:sp>
        <p:nvSpPr>
          <p:cNvPr id="16" name="Textfeld 15">
            <a:extLst>
              <a:ext uri="{FF2B5EF4-FFF2-40B4-BE49-F238E27FC236}">
                <a16:creationId xmlns:a16="http://schemas.microsoft.com/office/drawing/2014/main" id="{81D92889-B3E5-231C-B21B-9DA2A430FAB2}"/>
              </a:ext>
            </a:extLst>
          </p:cNvPr>
          <p:cNvSpPr txBox="1"/>
          <p:nvPr/>
        </p:nvSpPr>
        <p:spPr>
          <a:xfrm rot="20484608">
            <a:off x="6663973" y="4148379"/>
            <a:ext cx="2524131" cy="1661993"/>
          </a:xfrm>
          <a:prstGeom prst="rect">
            <a:avLst/>
          </a:prstGeom>
          <a:noFill/>
        </p:spPr>
        <p:txBody>
          <a:bodyPr wrap="square" lIns="0" tIns="0" rIns="0" bIns="0" rtlCol="0">
            <a:spAutoFit/>
          </a:bodyPr>
          <a:lstStyle/>
          <a:p>
            <a:r>
              <a:rPr lang="de-CH" i="1" err="1">
                <a:solidFill>
                  <a:schemeClr val="accent1"/>
                </a:solidFill>
              </a:rPr>
              <a:t>Planification</a:t>
            </a:r>
            <a:r>
              <a:rPr lang="de-CH" i="1">
                <a:solidFill>
                  <a:schemeClr val="accent1"/>
                </a:solidFill>
              </a:rPr>
              <a:t> </a:t>
            </a:r>
            <a:r>
              <a:rPr lang="de-CH" i="1" err="1">
                <a:solidFill>
                  <a:schemeClr val="accent1"/>
                </a:solidFill>
              </a:rPr>
              <a:t>commune</a:t>
            </a:r>
            <a:r>
              <a:rPr lang="de-CH" i="1">
                <a:solidFill>
                  <a:schemeClr val="accent1"/>
                </a:solidFill>
              </a:rPr>
              <a:t> de </a:t>
            </a:r>
            <a:r>
              <a:rPr lang="de-CH" i="1" err="1">
                <a:solidFill>
                  <a:schemeClr val="accent1"/>
                </a:solidFill>
              </a:rPr>
              <a:t>l’année</a:t>
            </a:r>
            <a:r>
              <a:rPr lang="de-CH" i="1">
                <a:solidFill>
                  <a:schemeClr val="accent1"/>
                </a:solidFill>
              </a:rPr>
              <a:t> </a:t>
            </a:r>
            <a:r>
              <a:rPr lang="de-CH" i="1" err="1">
                <a:solidFill>
                  <a:schemeClr val="accent1"/>
                </a:solidFill>
              </a:rPr>
              <a:t>d’échange</a:t>
            </a:r>
            <a:r>
              <a:rPr lang="de-CH" i="1">
                <a:solidFill>
                  <a:schemeClr val="accent1"/>
                </a:solidFill>
              </a:rPr>
              <a:t> en </a:t>
            </a:r>
            <a:r>
              <a:rPr lang="de-CH" i="1" err="1">
                <a:solidFill>
                  <a:schemeClr val="accent1"/>
                </a:solidFill>
              </a:rPr>
              <a:t>tandem</a:t>
            </a:r>
            <a:endParaRPr lang="de-CH" i="1">
              <a:solidFill>
                <a:schemeClr val="accent1"/>
              </a:solidFill>
            </a:endParaRPr>
          </a:p>
          <a:p>
            <a:pPr algn="l"/>
            <a:r>
              <a:rPr lang="de-CH"/>
              <a:t>Absprachen zur Planung des neuen Schuljahres im Tandem</a:t>
            </a:r>
          </a:p>
        </p:txBody>
      </p:sp>
      <p:sp>
        <p:nvSpPr>
          <p:cNvPr id="23" name="Textfeld 22">
            <a:extLst>
              <a:ext uri="{FF2B5EF4-FFF2-40B4-BE49-F238E27FC236}">
                <a16:creationId xmlns:a16="http://schemas.microsoft.com/office/drawing/2014/main" id="{2E708BEB-215E-38B8-5F12-15A356F2E083}"/>
              </a:ext>
            </a:extLst>
          </p:cNvPr>
          <p:cNvSpPr txBox="1"/>
          <p:nvPr/>
        </p:nvSpPr>
        <p:spPr>
          <a:xfrm>
            <a:off x="627505" y="3004931"/>
            <a:ext cx="1974228" cy="276999"/>
          </a:xfrm>
          <a:prstGeom prst="rect">
            <a:avLst/>
          </a:prstGeom>
          <a:noFill/>
        </p:spPr>
        <p:txBody>
          <a:bodyPr wrap="square" lIns="0" tIns="0" rIns="0" bIns="0" rtlCol="0" anchor="t">
            <a:spAutoFit/>
          </a:bodyPr>
          <a:lstStyle/>
          <a:p>
            <a:r>
              <a:rPr lang="de-CH" b="1">
                <a:solidFill>
                  <a:schemeClr val="bg1"/>
                </a:solidFill>
                <a:cs typeface="Arial"/>
              </a:rPr>
              <a:t>31.01</a:t>
            </a:r>
            <a:r>
              <a:rPr lang="de-CH" b="1" i="1">
                <a:solidFill>
                  <a:schemeClr val="bg1"/>
                </a:solidFill>
                <a:cs typeface="Arial"/>
              </a:rPr>
              <a:t>.</a:t>
            </a:r>
          </a:p>
        </p:txBody>
      </p:sp>
      <p:sp>
        <p:nvSpPr>
          <p:cNvPr id="26" name="Textfeld 25">
            <a:extLst>
              <a:ext uri="{FF2B5EF4-FFF2-40B4-BE49-F238E27FC236}">
                <a16:creationId xmlns:a16="http://schemas.microsoft.com/office/drawing/2014/main" id="{7ED77E90-B58F-D643-7711-2D3D038D6D6E}"/>
              </a:ext>
            </a:extLst>
          </p:cNvPr>
          <p:cNvSpPr txBox="1"/>
          <p:nvPr/>
        </p:nvSpPr>
        <p:spPr>
          <a:xfrm rot="20409304">
            <a:off x="278024" y="3892209"/>
            <a:ext cx="2286000" cy="553998"/>
          </a:xfrm>
          <a:prstGeom prst="rect">
            <a:avLst/>
          </a:prstGeom>
          <a:noFill/>
        </p:spPr>
        <p:txBody>
          <a:bodyPr wrap="square" lIns="0" tIns="0" rIns="0" bIns="0" rtlCol="0" anchor="t">
            <a:spAutoFit/>
          </a:bodyPr>
          <a:lstStyle/>
          <a:p>
            <a:pPr algn="l"/>
            <a:r>
              <a:rPr lang="de-CH" i="1" err="1">
                <a:solidFill>
                  <a:schemeClr val="accent1"/>
                </a:solidFill>
              </a:rPr>
              <a:t>Inscriptions</a:t>
            </a:r>
            <a:r>
              <a:rPr lang="de-CH" i="1">
                <a:solidFill>
                  <a:srgbClr val="92D050"/>
                </a:solidFill>
              </a:rPr>
              <a:t> </a:t>
            </a:r>
            <a:r>
              <a:rPr lang="de-CH" i="1"/>
              <a:t>Anmeldungen</a:t>
            </a:r>
            <a:endParaRPr lang="de-CH" i="1">
              <a:cs typeface="Arial"/>
            </a:endParaRPr>
          </a:p>
        </p:txBody>
      </p:sp>
      <p:sp>
        <p:nvSpPr>
          <p:cNvPr id="30" name="Textfeld 29">
            <a:extLst>
              <a:ext uri="{FF2B5EF4-FFF2-40B4-BE49-F238E27FC236}">
                <a16:creationId xmlns:a16="http://schemas.microsoft.com/office/drawing/2014/main" id="{5774AA0C-A7C7-814F-3BCE-133FB15D4D24}"/>
              </a:ext>
            </a:extLst>
          </p:cNvPr>
          <p:cNvSpPr txBox="1"/>
          <p:nvPr/>
        </p:nvSpPr>
        <p:spPr>
          <a:xfrm>
            <a:off x="2375269" y="2849069"/>
            <a:ext cx="3142982" cy="553998"/>
          </a:xfrm>
          <a:prstGeom prst="rect">
            <a:avLst/>
          </a:prstGeom>
          <a:noFill/>
        </p:spPr>
        <p:txBody>
          <a:bodyPr wrap="square" lIns="0" tIns="0" rIns="0" bIns="0" rtlCol="0">
            <a:spAutoFit/>
          </a:bodyPr>
          <a:lstStyle/>
          <a:p>
            <a:pPr algn="l"/>
            <a:r>
              <a:rPr lang="de-CH" b="1" err="1">
                <a:solidFill>
                  <a:schemeClr val="bg1"/>
                </a:solidFill>
              </a:rPr>
              <a:t>février</a:t>
            </a:r>
            <a:r>
              <a:rPr lang="de-CH" b="1">
                <a:solidFill>
                  <a:schemeClr val="bg1"/>
                </a:solidFill>
              </a:rPr>
              <a:t> – </a:t>
            </a:r>
            <a:r>
              <a:rPr lang="de-CH" b="1" err="1">
                <a:solidFill>
                  <a:schemeClr val="bg1"/>
                </a:solidFill>
              </a:rPr>
              <a:t>avril</a:t>
            </a:r>
            <a:endParaRPr lang="de-CH" b="1">
              <a:solidFill>
                <a:schemeClr val="bg1"/>
              </a:solidFill>
            </a:endParaRPr>
          </a:p>
          <a:p>
            <a:pPr algn="l"/>
            <a:r>
              <a:rPr lang="de-CH" b="1">
                <a:solidFill>
                  <a:schemeClr val="bg1"/>
                </a:solidFill>
              </a:rPr>
              <a:t>Februar – April</a:t>
            </a:r>
          </a:p>
        </p:txBody>
      </p:sp>
      <p:sp>
        <p:nvSpPr>
          <p:cNvPr id="33" name="Textfeld 32">
            <a:extLst>
              <a:ext uri="{FF2B5EF4-FFF2-40B4-BE49-F238E27FC236}">
                <a16:creationId xmlns:a16="http://schemas.microsoft.com/office/drawing/2014/main" id="{B85F1018-4011-34F0-87C0-B214A3DF9837}"/>
              </a:ext>
            </a:extLst>
          </p:cNvPr>
          <p:cNvSpPr txBox="1"/>
          <p:nvPr/>
        </p:nvSpPr>
        <p:spPr>
          <a:xfrm>
            <a:off x="466776" y="1882689"/>
            <a:ext cx="11370530" cy="553998"/>
          </a:xfrm>
          <a:prstGeom prst="rect">
            <a:avLst/>
          </a:prstGeom>
          <a:noFill/>
        </p:spPr>
        <p:txBody>
          <a:bodyPr wrap="square" lIns="0" tIns="0" rIns="0" bIns="0" rtlCol="0" anchor="t">
            <a:spAutoFit/>
          </a:bodyPr>
          <a:lstStyle/>
          <a:p>
            <a:pPr algn="l"/>
            <a:r>
              <a:rPr lang="de-CH" b="1" err="1">
                <a:solidFill>
                  <a:schemeClr val="accent1"/>
                </a:solidFill>
              </a:rPr>
              <a:t>Année</a:t>
            </a:r>
            <a:r>
              <a:rPr lang="de-CH" b="1">
                <a:solidFill>
                  <a:schemeClr val="accent1"/>
                </a:solidFill>
              </a:rPr>
              <a:t> </a:t>
            </a:r>
            <a:r>
              <a:rPr lang="de-CH" b="1" err="1">
                <a:solidFill>
                  <a:schemeClr val="accent1"/>
                </a:solidFill>
              </a:rPr>
              <a:t>scolaire</a:t>
            </a:r>
            <a:r>
              <a:rPr lang="de-CH" b="1">
                <a:solidFill>
                  <a:schemeClr val="accent1"/>
                </a:solidFill>
              </a:rPr>
              <a:t> en </a:t>
            </a:r>
            <a:r>
              <a:rPr lang="de-CH" b="1" err="1">
                <a:solidFill>
                  <a:schemeClr val="accent1"/>
                </a:solidFill>
              </a:rPr>
              <a:t>cours</a:t>
            </a:r>
            <a:r>
              <a:rPr lang="de-CH" b="1">
                <a:solidFill>
                  <a:schemeClr val="accent1"/>
                </a:solidFill>
              </a:rPr>
              <a:t>, </a:t>
            </a:r>
            <a:r>
              <a:rPr lang="de-CH">
                <a:solidFill>
                  <a:schemeClr val="accent1"/>
                </a:solidFill>
              </a:rPr>
              <a:t>avant </a:t>
            </a:r>
            <a:r>
              <a:rPr lang="de-CH" err="1">
                <a:solidFill>
                  <a:schemeClr val="accent1"/>
                </a:solidFill>
              </a:rPr>
              <a:t>l’année</a:t>
            </a:r>
            <a:r>
              <a:rPr lang="de-CH">
                <a:solidFill>
                  <a:schemeClr val="accent1"/>
                </a:solidFill>
              </a:rPr>
              <a:t> </a:t>
            </a:r>
            <a:r>
              <a:rPr lang="de-CH" err="1">
                <a:solidFill>
                  <a:schemeClr val="accent1"/>
                </a:solidFill>
              </a:rPr>
              <a:t>d’échange</a:t>
            </a:r>
            <a:r>
              <a:rPr lang="de-CH">
                <a:solidFill>
                  <a:schemeClr val="accent1"/>
                </a:solidFill>
              </a:rPr>
              <a:t> </a:t>
            </a:r>
            <a:endParaRPr lang="de-CH" b="1">
              <a:solidFill>
                <a:schemeClr val="accent1"/>
              </a:solidFill>
            </a:endParaRPr>
          </a:p>
          <a:p>
            <a:pPr algn="l"/>
            <a:r>
              <a:rPr lang="de-CH" b="1"/>
              <a:t>Aktuelles Schuljahr, </a:t>
            </a:r>
            <a:r>
              <a:rPr lang="de-CH"/>
              <a:t>vor dem Austauschjahr</a:t>
            </a:r>
          </a:p>
        </p:txBody>
      </p:sp>
      <p:sp>
        <p:nvSpPr>
          <p:cNvPr id="2" name="Titel 1">
            <a:extLst>
              <a:ext uri="{FF2B5EF4-FFF2-40B4-BE49-F238E27FC236}">
                <a16:creationId xmlns:a16="http://schemas.microsoft.com/office/drawing/2014/main" id="{4C35CBCE-B892-B971-E96E-751F571EDB76}"/>
              </a:ext>
            </a:extLst>
          </p:cNvPr>
          <p:cNvSpPr txBox="1">
            <a:spLocks/>
          </p:cNvSpPr>
          <p:nvPr/>
        </p:nvSpPr>
        <p:spPr>
          <a:xfrm>
            <a:off x="553984" y="562072"/>
            <a:ext cx="11661830"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fr-CH">
                <a:solidFill>
                  <a:srgbClr val="0070C0"/>
                </a:solidFill>
              </a:rPr>
              <a:t>Calendrier / </a:t>
            </a:r>
            <a:r>
              <a:rPr lang="fr-CH" err="1"/>
              <a:t>Kalender</a:t>
            </a:r>
            <a:endParaRPr lang="fr-CH"/>
          </a:p>
        </p:txBody>
      </p:sp>
      <p:sp>
        <p:nvSpPr>
          <p:cNvPr id="9" name="Textfeld 8">
            <a:extLst>
              <a:ext uri="{FF2B5EF4-FFF2-40B4-BE49-F238E27FC236}">
                <a16:creationId xmlns:a16="http://schemas.microsoft.com/office/drawing/2014/main" id="{06505141-F704-D995-DC8C-B5A2C5B8FBE8}"/>
              </a:ext>
            </a:extLst>
          </p:cNvPr>
          <p:cNvSpPr txBox="1"/>
          <p:nvPr/>
        </p:nvSpPr>
        <p:spPr>
          <a:xfrm>
            <a:off x="4967575" y="2849299"/>
            <a:ext cx="2514875" cy="553998"/>
          </a:xfrm>
          <a:prstGeom prst="rect">
            <a:avLst/>
          </a:prstGeom>
          <a:noFill/>
        </p:spPr>
        <p:txBody>
          <a:bodyPr wrap="square" lIns="0" tIns="0" rIns="0" bIns="0" rtlCol="0">
            <a:spAutoFit/>
          </a:bodyPr>
          <a:lstStyle/>
          <a:p>
            <a:pPr algn="l"/>
            <a:r>
              <a:rPr lang="de-CH" b="1" i="1" err="1">
                <a:solidFill>
                  <a:schemeClr val="bg1"/>
                </a:solidFill>
              </a:rPr>
              <a:t>mars</a:t>
            </a:r>
            <a:r>
              <a:rPr lang="de-CH" b="1" i="1">
                <a:solidFill>
                  <a:schemeClr val="bg1"/>
                </a:solidFill>
              </a:rPr>
              <a:t> – </a:t>
            </a:r>
            <a:r>
              <a:rPr lang="de-CH" b="1" i="1" err="1">
                <a:solidFill>
                  <a:schemeClr val="bg1"/>
                </a:solidFill>
              </a:rPr>
              <a:t>avril</a:t>
            </a:r>
            <a:r>
              <a:rPr lang="de-CH" b="1" i="1">
                <a:solidFill>
                  <a:schemeClr val="bg1"/>
                </a:solidFill>
              </a:rPr>
              <a:t>  </a:t>
            </a:r>
          </a:p>
          <a:p>
            <a:pPr algn="l"/>
            <a:r>
              <a:rPr lang="de-CH" b="1" i="1">
                <a:solidFill>
                  <a:schemeClr val="bg1"/>
                </a:solidFill>
              </a:rPr>
              <a:t>März – April </a:t>
            </a:r>
          </a:p>
        </p:txBody>
      </p:sp>
      <p:sp>
        <p:nvSpPr>
          <p:cNvPr id="13" name="Textfeld 12">
            <a:extLst>
              <a:ext uri="{FF2B5EF4-FFF2-40B4-BE49-F238E27FC236}">
                <a16:creationId xmlns:a16="http://schemas.microsoft.com/office/drawing/2014/main" id="{23E1C0B7-B3AB-0EC4-42D7-33162A73A83E}"/>
              </a:ext>
            </a:extLst>
          </p:cNvPr>
          <p:cNvSpPr txBox="1"/>
          <p:nvPr/>
        </p:nvSpPr>
        <p:spPr>
          <a:xfrm rot="20409304">
            <a:off x="1825803" y="4139924"/>
            <a:ext cx="2590594" cy="1107996"/>
          </a:xfrm>
          <a:prstGeom prst="rect">
            <a:avLst/>
          </a:prstGeom>
          <a:noFill/>
        </p:spPr>
        <p:txBody>
          <a:bodyPr wrap="square" lIns="0" tIns="0" rIns="0" bIns="0" rtlCol="0" anchor="t">
            <a:spAutoFit/>
          </a:bodyPr>
          <a:lstStyle/>
          <a:p>
            <a:pPr algn="l"/>
            <a:r>
              <a:rPr lang="de-CH" i="1">
                <a:solidFill>
                  <a:schemeClr val="accent1"/>
                </a:solidFill>
              </a:rPr>
              <a:t>Création de </a:t>
            </a:r>
            <a:r>
              <a:rPr lang="de-CH" i="1" err="1">
                <a:solidFill>
                  <a:schemeClr val="accent1"/>
                </a:solidFill>
              </a:rPr>
              <a:t>tandems</a:t>
            </a:r>
            <a:r>
              <a:rPr lang="de-CH" i="1">
                <a:solidFill>
                  <a:schemeClr val="accent1"/>
                </a:solidFill>
              </a:rPr>
              <a:t>, </a:t>
            </a:r>
            <a:r>
              <a:rPr lang="de-CH" i="1" err="1">
                <a:solidFill>
                  <a:schemeClr val="accent1"/>
                </a:solidFill>
              </a:rPr>
              <a:t>informations</a:t>
            </a:r>
            <a:endParaRPr lang="de-CH" i="1">
              <a:solidFill>
                <a:schemeClr val="accent1"/>
              </a:solidFill>
            </a:endParaRPr>
          </a:p>
          <a:p>
            <a:pPr algn="l"/>
            <a:r>
              <a:rPr lang="de-CH" i="1"/>
              <a:t>Tandem-Bildung, Informationen</a:t>
            </a:r>
          </a:p>
        </p:txBody>
      </p:sp>
      <p:sp>
        <p:nvSpPr>
          <p:cNvPr id="15" name="Textfeld 14">
            <a:extLst>
              <a:ext uri="{FF2B5EF4-FFF2-40B4-BE49-F238E27FC236}">
                <a16:creationId xmlns:a16="http://schemas.microsoft.com/office/drawing/2014/main" id="{9C2AFF80-CAE6-E43D-E329-A1CAABAF9967}"/>
              </a:ext>
            </a:extLst>
          </p:cNvPr>
          <p:cNvSpPr txBox="1"/>
          <p:nvPr/>
        </p:nvSpPr>
        <p:spPr>
          <a:xfrm rot="20434794">
            <a:off x="4078912" y="4207747"/>
            <a:ext cx="2546425" cy="1107996"/>
          </a:xfrm>
          <a:prstGeom prst="rect">
            <a:avLst/>
          </a:prstGeom>
          <a:noFill/>
        </p:spPr>
        <p:txBody>
          <a:bodyPr wrap="square" lIns="0" tIns="0" rIns="0" bIns="0" rtlCol="0" anchor="t">
            <a:spAutoFit/>
          </a:bodyPr>
          <a:lstStyle/>
          <a:p>
            <a:pPr algn="l"/>
            <a:r>
              <a:rPr lang="de-CH" i="1">
                <a:solidFill>
                  <a:schemeClr val="accent1"/>
                </a:solidFill>
              </a:rPr>
              <a:t>Première </a:t>
            </a:r>
            <a:r>
              <a:rPr lang="de-CH" i="1" err="1">
                <a:solidFill>
                  <a:schemeClr val="accent1"/>
                </a:solidFill>
              </a:rPr>
              <a:t>rencontre</a:t>
            </a:r>
            <a:r>
              <a:rPr lang="de-CH" i="1">
                <a:solidFill>
                  <a:schemeClr val="accent1"/>
                </a:solidFill>
              </a:rPr>
              <a:t> des </a:t>
            </a:r>
            <a:r>
              <a:rPr lang="de-CH" i="1" err="1">
                <a:solidFill>
                  <a:schemeClr val="accent1"/>
                </a:solidFill>
              </a:rPr>
              <a:t>tandems</a:t>
            </a:r>
            <a:r>
              <a:rPr lang="de-CH" i="1">
                <a:solidFill>
                  <a:schemeClr val="accent1"/>
                </a:solidFill>
              </a:rPr>
              <a:t> en </a:t>
            </a:r>
            <a:r>
              <a:rPr lang="de-CH" i="1" err="1">
                <a:solidFill>
                  <a:schemeClr val="accent1"/>
                </a:solidFill>
              </a:rPr>
              <a:t>plénière</a:t>
            </a:r>
            <a:endParaRPr lang="de-CH" i="1">
              <a:solidFill>
                <a:schemeClr val="accent1"/>
              </a:solidFill>
            </a:endParaRPr>
          </a:p>
          <a:p>
            <a:pPr algn="l"/>
            <a:r>
              <a:rPr lang="de-CH" i="1"/>
              <a:t>Erstes Treffen der Tandems im Plenum</a:t>
            </a:r>
          </a:p>
        </p:txBody>
      </p:sp>
      <p:sp>
        <p:nvSpPr>
          <p:cNvPr id="20" name="Fußzeilenplatzhalter 4">
            <a:extLst>
              <a:ext uri="{FF2B5EF4-FFF2-40B4-BE49-F238E27FC236}">
                <a16:creationId xmlns:a16="http://schemas.microsoft.com/office/drawing/2014/main" id="{A417415C-D2E6-788B-BA38-738220EF3803}"/>
              </a:ext>
            </a:extLst>
          </p:cNvPr>
          <p:cNvSpPr>
            <a:spLocks noGrp="1"/>
          </p:cNvSpPr>
          <p:nvPr>
            <p:ph type="ftr" sz="quarter" idx="11"/>
          </p:nvPr>
        </p:nvSpPr>
        <p:spPr>
          <a:xfrm>
            <a:off x="1667508" y="6620400"/>
            <a:ext cx="8100000" cy="144016"/>
          </a:xfrm>
        </p:spPr>
        <p:txBody>
          <a:bodyPr/>
          <a:lstStyle/>
          <a:p>
            <a:r>
              <a:rPr lang="de-CH"/>
              <a:t>https://immersion-autrement.ch/</a:t>
            </a:r>
          </a:p>
        </p:txBody>
      </p:sp>
      <p:sp>
        <p:nvSpPr>
          <p:cNvPr id="7" name="Textfeld 6">
            <a:extLst>
              <a:ext uri="{FF2B5EF4-FFF2-40B4-BE49-F238E27FC236}">
                <a16:creationId xmlns:a16="http://schemas.microsoft.com/office/drawing/2014/main" id="{982A4CBA-A76A-7E1E-B732-A037BDEC1B55}"/>
              </a:ext>
            </a:extLst>
          </p:cNvPr>
          <p:cNvSpPr txBox="1"/>
          <p:nvPr/>
        </p:nvSpPr>
        <p:spPr>
          <a:xfrm>
            <a:off x="10497822" y="2828815"/>
            <a:ext cx="1129342" cy="553998"/>
          </a:xfrm>
          <a:prstGeom prst="rect">
            <a:avLst/>
          </a:prstGeom>
          <a:noFill/>
        </p:spPr>
        <p:txBody>
          <a:bodyPr wrap="square" lIns="0" tIns="0" rIns="0" bIns="0" rtlCol="0">
            <a:spAutoFit/>
          </a:bodyPr>
          <a:lstStyle/>
          <a:p>
            <a:pPr algn="l"/>
            <a:r>
              <a:rPr lang="de-CH" b="1" err="1">
                <a:solidFill>
                  <a:schemeClr val="bg1"/>
                </a:solidFill>
              </a:rPr>
              <a:t>juin</a:t>
            </a:r>
            <a:r>
              <a:rPr lang="de-CH" b="1">
                <a:solidFill>
                  <a:schemeClr val="bg1"/>
                </a:solidFill>
              </a:rPr>
              <a:t> </a:t>
            </a:r>
          </a:p>
          <a:p>
            <a:pPr algn="l"/>
            <a:r>
              <a:rPr lang="de-CH" b="1">
                <a:solidFill>
                  <a:schemeClr val="bg1"/>
                </a:solidFill>
              </a:rPr>
              <a:t>Juni </a:t>
            </a:r>
          </a:p>
        </p:txBody>
      </p:sp>
      <p:sp>
        <p:nvSpPr>
          <p:cNvPr id="14" name="Textfeld 13">
            <a:extLst>
              <a:ext uri="{FF2B5EF4-FFF2-40B4-BE49-F238E27FC236}">
                <a16:creationId xmlns:a16="http://schemas.microsoft.com/office/drawing/2014/main" id="{68DCE213-739C-22F3-4ACE-1CE7D6A7D7D4}"/>
              </a:ext>
            </a:extLst>
          </p:cNvPr>
          <p:cNvSpPr txBox="1"/>
          <p:nvPr/>
        </p:nvSpPr>
        <p:spPr>
          <a:xfrm rot="20533842">
            <a:off x="9388006" y="4136198"/>
            <a:ext cx="2103783" cy="1384995"/>
          </a:xfrm>
          <a:prstGeom prst="rect">
            <a:avLst/>
          </a:prstGeom>
          <a:noFill/>
        </p:spPr>
        <p:txBody>
          <a:bodyPr wrap="square" lIns="0" tIns="0" rIns="0" bIns="0" rtlCol="0" anchor="t">
            <a:spAutoFit/>
          </a:bodyPr>
          <a:lstStyle/>
          <a:p>
            <a:pPr algn="l"/>
            <a:r>
              <a:rPr lang="de-CH" i="1" err="1">
                <a:solidFill>
                  <a:schemeClr val="accent1"/>
                </a:solidFill>
              </a:rPr>
              <a:t>Deuxième</a:t>
            </a:r>
            <a:r>
              <a:rPr lang="de-CH" i="1">
                <a:solidFill>
                  <a:schemeClr val="accent1"/>
                </a:solidFill>
              </a:rPr>
              <a:t> </a:t>
            </a:r>
            <a:r>
              <a:rPr lang="de-CH" i="1" err="1">
                <a:solidFill>
                  <a:schemeClr val="accent1"/>
                </a:solidFill>
              </a:rPr>
              <a:t>rencontre</a:t>
            </a:r>
            <a:r>
              <a:rPr lang="de-CH" i="1">
                <a:solidFill>
                  <a:schemeClr val="accent1"/>
                </a:solidFill>
              </a:rPr>
              <a:t> des </a:t>
            </a:r>
            <a:r>
              <a:rPr lang="de-CH" i="1" err="1">
                <a:solidFill>
                  <a:schemeClr val="accent1"/>
                </a:solidFill>
              </a:rPr>
              <a:t>tandems</a:t>
            </a:r>
            <a:r>
              <a:rPr lang="de-CH" i="1">
                <a:solidFill>
                  <a:schemeClr val="accent1"/>
                </a:solidFill>
              </a:rPr>
              <a:t> en </a:t>
            </a:r>
            <a:r>
              <a:rPr lang="de-CH" i="1" err="1">
                <a:solidFill>
                  <a:schemeClr val="accent1"/>
                </a:solidFill>
              </a:rPr>
              <a:t>plénière</a:t>
            </a:r>
            <a:endParaRPr lang="de-CH" i="1">
              <a:solidFill>
                <a:schemeClr val="accent1"/>
              </a:solidFill>
            </a:endParaRPr>
          </a:p>
          <a:p>
            <a:pPr algn="l"/>
            <a:r>
              <a:rPr lang="de-CH" i="1"/>
              <a:t>Zweites Treffen der Tandems im Plenum</a:t>
            </a:r>
          </a:p>
        </p:txBody>
      </p:sp>
    </p:spTree>
    <p:extLst>
      <p:ext uri="{BB962C8B-B14F-4D97-AF65-F5344CB8AC3E}">
        <p14:creationId xmlns:p14="http://schemas.microsoft.com/office/powerpoint/2010/main" val="188916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B330E-CD24-9610-BFA6-63152D2A35FB}"/>
            </a:ext>
          </a:extLst>
        </p:cNvPr>
        <p:cNvGrpSpPr/>
        <p:nvPr/>
      </p:nvGrpSpPr>
      <p:grpSpPr>
        <a:xfrm>
          <a:off x="0" y="0"/>
          <a:ext cx="0" cy="0"/>
          <a:chOff x="0" y="0"/>
          <a:chExt cx="0" cy="0"/>
        </a:xfrm>
      </p:grpSpPr>
      <p:sp>
        <p:nvSpPr>
          <p:cNvPr id="14" name="Textfeld 13">
            <a:extLst>
              <a:ext uri="{FF2B5EF4-FFF2-40B4-BE49-F238E27FC236}">
                <a16:creationId xmlns:a16="http://schemas.microsoft.com/office/drawing/2014/main" id="{41B9A50C-A58D-9A2E-E7B7-641328C08FA9}"/>
              </a:ext>
            </a:extLst>
          </p:cNvPr>
          <p:cNvSpPr txBox="1"/>
          <p:nvPr/>
        </p:nvSpPr>
        <p:spPr>
          <a:xfrm>
            <a:off x="466774" y="1889762"/>
            <a:ext cx="11370530" cy="553998"/>
          </a:xfrm>
          <a:prstGeom prst="rect">
            <a:avLst/>
          </a:prstGeom>
          <a:noFill/>
        </p:spPr>
        <p:txBody>
          <a:bodyPr wrap="square" lIns="0" tIns="0" rIns="0" bIns="0" rtlCol="0" anchor="t">
            <a:spAutoFit/>
          </a:bodyPr>
          <a:lstStyle/>
          <a:p>
            <a:r>
              <a:rPr lang="de-CH" b="1" err="1">
                <a:solidFill>
                  <a:schemeClr val="accent1"/>
                </a:solidFill>
              </a:rPr>
              <a:t>Année</a:t>
            </a:r>
            <a:r>
              <a:rPr lang="de-CH" b="1">
                <a:solidFill>
                  <a:schemeClr val="accent1"/>
                </a:solidFill>
              </a:rPr>
              <a:t> </a:t>
            </a:r>
            <a:r>
              <a:rPr lang="de-CH" b="1" err="1">
                <a:solidFill>
                  <a:schemeClr val="accent1"/>
                </a:solidFill>
              </a:rPr>
              <a:t>scolaire</a:t>
            </a:r>
            <a:r>
              <a:rPr lang="de-CH" b="1">
                <a:solidFill>
                  <a:schemeClr val="accent1"/>
                </a:solidFill>
              </a:rPr>
              <a:t> de la </a:t>
            </a:r>
            <a:r>
              <a:rPr lang="de-CH" b="1" err="1">
                <a:solidFill>
                  <a:schemeClr val="accent1"/>
                </a:solidFill>
              </a:rPr>
              <a:t>participation</a:t>
            </a:r>
            <a:r>
              <a:rPr lang="de-CH" b="1">
                <a:solidFill>
                  <a:schemeClr val="accent1"/>
                </a:solidFill>
              </a:rPr>
              <a:t>, </a:t>
            </a:r>
            <a:r>
              <a:rPr lang="de-CH" err="1">
                <a:solidFill>
                  <a:schemeClr val="accent1"/>
                </a:solidFill>
              </a:rPr>
              <a:t>pendant</a:t>
            </a:r>
            <a:r>
              <a:rPr lang="de-CH">
                <a:solidFill>
                  <a:schemeClr val="accent1"/>
                </a:solidFill>
              </a:rPr>
              <a:t> </a:t>
            </a:r>
            <a:r>
              <a:rPr lang="de-CH" err="1">
                <a:solidFill>
                  <a:schemeClr val="accent1"/>
                </a:solidFill>
              </a:rPr>
              <a:t>l’année</a:t>
            </a:r>
            <a:r>
              <a:rPr lang="de-CH">
                <a:solidFill>
                  <a:schemeClr val="accent1"/>
                </a:solidFill>
              </a:rPr>
              <a:t> </a:t>
            </a:r>
            <a:r>
              <a:rPr lang="de-CH" err="1">
                <a:solidFill>
                  <a:schemeClr val="accent1"/>
                </a:solidFill>
              </a:rPr>
              <a:t>d’échange</a:t>
            </a:r>
            <a:r>
              <a:rPr lang="de-CH">
                <a:solidFill>
                  <a:schemeClr val="accent1"/>
                </a:solidFill>
              </a:rPr>
              <a:t> </a:t>
            </a:r>
            <a:endParaRPr lang="de-CH" b="1">
              <a:solidFill>
                <a:schemeClr val="accent1"/>
              </a:solidFill>
            </a:endParaRPr>
          </a:p>
          <a:p>
            <a:r>
              <a:rPr lang="de-CH" b="1"/>
              <a:t>Schuljahr der Programmteilnahme, </a:t>
            </a:r>
            <a:r>
              <a:rPr lang="de-CH"/>
              <a:t>während dem Austauschjahr</a:t>
            </a:r>
          </a:p>
        </p:txBody>
      </p:sp>
      <p:sp>
        <p:nvSpPr>
          <p:cNvPr id="24" name="Pfeil: nach unten 7">
            <a:extLst>
              <a:ext uri="{FF2B5EF4-FFF2-40B4-BE49-F238E27FC236}">
                <a16:creationId xmlns:a16="http://schemas.microsoft.com/office/drawing/2014/main" id="{8EE56215-34CB-D436-19C6-03EBA5D6164B}"/>
              </a:ext>
            </a:extLst>
          </p:cNvPr>
          <p:cNvSpPr/>
          <p:nvPr/>
        </p:nvSpPr>
        <p:spPr>
          <a:xfrm rot="16200000">
            <a:off x="5538553" y="-2641055"/>
            <a:ext cx="1440160" cy="11583715"/>
          </a:xfrm>
          <a:prstGeom prst="downArrow">
            <a:avLst/>
          </a:prstGeom>
          <a:gradFill>
            <a:gsLst>
              <a:gs pos="0">
                <a:srgbClr val="D1DCF0"/>
              </a:gs>
              <a:gs pos="100000">
                <a:srgbClr val="7030A0"/>
              </a:gs>
              <a:gs pos="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de-CH"/>
          </a:p>
        </p:txBody>
      </p:sp>
      <p:sp>
        <p:nvSpPr>
          <p:cNvPr id="4" name="Datumsplatzhalter 3">
            <a:extLst>
              <a:ext uri="{FF2B5EF4-FFF2-40B4-BE49-F238E27FC236}">
                <a16:creationId xmlns:a16="http://schemas.microsoft.com/office/drawing/2014/main" id="{12FB17DD-4A5A-C9FC-40AC-B288A1A46BF1}"/>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6" name="Foliennummernplatzhalter 5">
            <a:extLst>
              <a:ext uri="{FF2B5EF4-FFF2-40B4-BE49-F238E27FC236}">
                <a16:creationId xmlns:a16="http://schemas.microsoft.com/office/drawing/2014/main" id="{AE1863D7-641F-3872-C562-24875522E1D9}"/>
              </a:ext>
            </a:extLst>
          </p:cNvPr>
          <p:cNvSpPr>
            <a:spLocks noGrp="1"/>
          </p:cNvSpPr>
          <p:nvPr>
            <p:ph type="sldNum" sz="quarter" idx="12"/>
          </p:nvPr>
        </p:nvSpPr>
        <p:spPr/>
        <p:txBody>
          <a:bodyPr/>
          <a:lstStyle/>
          <a:p>
            <a:fld id="{442AD375-037F-43D0-B059-5172DA06796A}" type="slidenum">
              <a:rPr lang="de-CH" smtClean="0"/>
              <a:pPr/>
              <a:t>8</a:t>
            </a:fld>
            <a:endParaRPr lang="de-CH"/>
          </a:p>
        </p:txBody>
      </p:sp>
      <p:sp>
        <p:nvSpPr>
          <p:cNvPr id="11" name="Textfeld 10">
            <a:extLst>
              <a:ext uri="{FF2B5EF4-FFF2-40B4-BE49-F238E27FC236}">
                <a16:creationId xmlns:a16="http://schemas.microsoft.com/office/drawing/2014/main" id="{5145225B-5BAF-5E48-1448-0CF2EC253228}"/>
              </a:ext>
            </a:extLst>
          </p:cNvPr>
          <p:cNvSpPr txBox="1"/>
          <p:nvPr/>
        </p:nvSpPr>
        <p:spPr>
          <a:xfrm>
            <a:off x="762617" y="2870926"/>
            <a:ext cx="10666766" cy="553998"/>
          </a:xfrm>
          <a:prstGeom prst="rect">
            <a:avLst/>
          </a:prstGeom>
          <a:noFill/>
        </p:spPr>
        <p:txBody>
          <a:bodyPr wrap="square" lIns="0" tIns="0" rIns="0" bIns="0" rtlCol="0">
            <a:spAutoFit/>
          </a:bodyPr>
          <a:lstStyle/>
          <a:p>
            <a:pPr algn="l"/>
            <a:r>
              <a:rPr lang="de-CH" b="1" err="1">
                <a:solidFill>
                  <a:schemeClr val="bg1"/>
                </a:solidFill>
              </a:rPr>
              <a:t>août</a:t>
            </a:r>
            <a:r>
              <a:rPr lang="de-CH" b="1">
                <a:solidFill>
                  <a:schemeClr val="bg1"/>
                </a:solidFill>
              </a:rPr>
              <a:t> – </a:t>
            </a:r>
            <a:r>
              <a:rPr lang="de-CH" b="1" err="1">
                <a:solidFill>
                  <a:schemeClr val="bg1"/>
                </a:solidFill>
              </a:rPr>
              <a:t>octobre</a:t>
            </a:r>
            <a:endParaRPr lang="de-CH" b="1">
              <a:solidFill>
                <a:schemeClr val="bg1"/>
              </a:solidFill>
            </a:endParaRPr>
          </a:p>
          <a:p>
            <a:pPr algn="l"/>
            <a:r>
              <a:rPr lang="de-CH" b="1">
                <a:solidFill>
                  <a:schemeClr val="bg1"/>
                </a:solidFill>
              </a:rPr>
              <a:t>August – Oktober</a:t>
            </a:r>
          </a:p>
        </p:txBody>
      </p:sp>
      <p:sp>
        <p:nvSpPr>
          <p:cNvPr id="12" name="Textfeld 11">
            <a:extLst>
              <a:ext uri="{FF2B5EF4-FFF2-40B4-BE49-F238E27FC236}">
                <a16:creationId xmlns:a16="http://schemas.microsoft.com/office/drawing/2014/main" id="{E4E026ED-1C3C-2626-A6CF-F9E7612D2253}"/>
              </a:ext>
            </a:extLst>
          </p:cNvPr>
          <p:cNvSpPr txBox="1"/>
          <p:nvPr/>
        </p:nvSpPr>
        <p:spPr>
          <a:xfrm>
            <a:off x="4356954" y="2886508"/>
            <a:ext cx="2286000" cy="553998"/>
          </a:xfrm>
          <a:prstGeom prst="rect">
            <a:avLst/>
          </a:prstGeom>
          <a:noFill/>
        </p:spPr>
        <p:txBody>
          <a:bodyPr wrap="square" lIns="0" tIns="0" rIns="0" bIns="0" rtlCol="0">
            <a:spAutoFit/>
          </a:bodyPr>
          <a:lstStyle/>
          <a:p>
            <a:pPr algn="l"/>
            <a:r>
              <a:rPr lang="de-CH" b="1" err="1">
                <a:solidFill>
                  <a:schemeClr val="bg1"/>
                </a:solidFill>
              </a:rPr>
              <a:t>novembre</a:t>
            </a:r>
            <a:r>
              <a:rPr lang="de-CH" b="1">
                <a:solidFill>
                  <a:schemeClr val="bg1"/>
                </a:solidFill>
              </a:rPr>
              <a:t> – </a:t>
            </a:r>
            <a:r>
              <a:rPr lang="de-CH" b="1" err="1">
                <a:solidFill>
                  <a:schemeClr val="bg1"/>
                </a:solidFill>
              </a:rPr>
              <a:t>juillet</a:t>
            </a:r>
            <a:endParaRPr lang="de-CH" b="1">
              <a:solidFill>
                <a:schemeClr val="bg1"/>
              </a:solidFill>
            </a:endParaRPr>
          </a:p>
          <a:p>
            <a:pPr algn="l"/>
            <a:r>
              <a:rPr lang="de-CH" b="1">
                <a:solidFill>
                  <a:schemeClr val="bg1"/>
                </a:solidFill>
              </a:rPr>
              <a:t>November – Juli </a:t>
            </a:r>
          </a:p>
        </p:txBody>
      </p:sp>
      <p:sp>
        <p:nvSpPr>
          <p:cNvPr id="17" name="Textfeld 16">
            <a:extLst>
              <a:ext uri="{FF2B5EF4-FFF2-40B4-BE49-F238E27FC236}">
                <a16:creationId xmlns:a16="http://schemas.microsoft.com/office/drawing/2014/main" id="{1CF5422D-F3CF-14E1-1864-62F14323E46F}"/>
              </a:ext>
            </a:extLst>
          </p:cNvPr>
          <p:cNvSpPr txBox="1"/>
          <p:nvPr/>
        </p:nvSpPr>
        <p:spPr>
          <a:xfrm rot="20409304">
            <a:off x="273445" y="3990920"/>
            <a:ext cx="3508095" cy="1107996"/>
          </a:xfrm>
          <a:prstGeom prst="rect">
            <a:avLst/>
          </a:prstGeom>
          <a:noFill/>
        </p:spPr>
        <p:txBody>
          <a:bodyPr wrap="square" lIns="0" tIns="0" rIns="0" bIns="0" rtlCol="0">
            <a:spAutoFit/>
          </a:bodyPr>
          <a:lstStyle/>
          <a:p>
            <a:pPr algn="l"/>
            <a:r>
              <a:rPr lang="de-CH">
                <a:solidFill>
                  <a:schemeClr val="accent1"/>
                </a:solidFill>
              </a:rPr>
              <a:t>1-3 </a:t>
            </a:r>
            <a:r>
              <a:rPr lang="de-CH" err="1">
                <a:solidFill>
                  <a:schemeClr val="accent1"/>
                </a:solidFill>
              </a:rPr>
              <a:t>stages</a:t>
            </a:r>
            <a:r>
              <a:rPr lang="de-CH">
                <a:solidFill>
                  <a:schemeClr val="accent1"/>
                </a:solidFill>
              </a:rPr>
              <a:t> </a:t>
            </a:r>
            <a:r>
              <a:rPr lang="de-CH" err="1">
                <a:solidFill>
                  <a:schemeClr val="accent1"/>
                </a:solidFill>
              </a:rPr>
              <a:t>d’observation</a:t>
            </a:r>
            <a:r>
              <a:rPr lang="de-CH">
                <a:solidFill>
                  <a:schemeClr val="accent1"/>
                </a:solidFill>
              </a:rPr>
              <a:t> </a:t>
            </a:r>
            <a:r>
              <a:rPr lang="de-CH" err="1">
                <a:solidFill>
                  <a:schemeClr val="accent1"/>
                </a:solidFill>
              </a:rPr>
              <a:t>dans</a:t>
            </a:r>
            <a:r>
              <a:rPr lang="de-CH">
                <a:solidFill>
                  <a:schemeClr val="accent1"/>
                </a:solidFill>
              </a:rPr>
              <a:t> </a:t>
            </a:r>
            <a:r>
              <a:rPr lang="de-CH" err="1">
                <a:solidFill>
                  <a:schemeClr val="accent1"/>
                </a:solidFill>
              </a:rPr>
              <a:t>l’autre</a:t>
            </a:r>
            <a:r>
              <a:rPr lang="de-CH">
                <a:solidFill>
                  <a:schemeClr val="accent1"/>
                </a:solidFill>
              </a:rPr>
              <a:t> </a:t>
            </a:r>
            <a:r>
              <a:rPr lang="de-CH" err="1">
                <a:solidFill>
                  <a:schemeClr val="accent1"/>
                </a:solidFill>
              </a:rPr>
              <a:t>école</a:t>
            </a:r>
            <a:r>
              <a:rPr lang="de-CH">
                <a:solidFill>
                  <a:schemeClr val="accent1"/>
                </a:solidFill>
              </a:rPr>
              <a:t> </a:t>
            </a:r>
          </a:p>
          <a:p>
            <a:pPr algn="l"/>
            <a:r>
              <a:rPr lang="de-CH"/>
              <a:t>1-3 </a:t>
            </a:r>
            <a:r>
              <a:rPr lang="de-CH" err="1"/>
              <a:t>Unterichtshospitationen</a:t>
            </a:r>
            <a:r>
              <a:rPr lang="de-CH"/>
              <a:t> an der anderen Schule</a:t>
            </a:r>
          </a:p>
        </p:txBody>
      </p:sp>
      <p:sp>
        <p:nvSpPr>
          <p:cNvPr id="18" name="Textfeld 17">
            <a:extLst>
              <a:ext uri="{FF2B5EF4-FFF2-40B4-BE49-F238E27FC236}">
                <a16:creationId xmlns:a16="http://schemas.microsoft.com/office/drawing/2014/main" id="{CF2542AA-9F80-0A74-0E4E-E76930F6C2C9}"/>
              </a:ext>
            </a:extLst>
          </p:cNvPr>
          <p:cNvSpPr txBox="1"/>
          <p:nvPr/>
        </p:nvSpPr>
        <p:spPr>
          <a:xfrm rot="20409304">
            <a:off x="3861591" y="3891274"/>
            <a:ext cx="3645077" cy="1107996"/>
          </a:xfrm>
          <a:prstGeom prst="rect">
            <a:avLst/>
          </a:prstGeom>
          <a:noFill/>
        </p:spPr>
        <p:txBody>
          <a:bodyPr wrap="square" lIns="0" tIns="0" rIns="0" bIns="0" rtlCol="0">
            <a:spAutoFit/>
          </a:bodyPr>
          <a:lstStyle/>
          <a:p>
            <a:pPr algn="l"/>
            <a:r>
              <a:rPr lang="de-CH" err="1">
                <a:solidFill>
                  <a:schemeClr val="accent1"/>
                </a:solidFill>
              </a:rPr>
              <a:t>Missions</a:t>
            </a:r>
            <a:r>
              <a:rPr lang="de-CH">
                <a:solidFill>
                  <a:schemeClr val="accent1"/>
                </a:solidFill>
              </a:rPr>
              <a:t> </a:t>
            </a:r>
            <a:r>
              <a:rPr lang="de-CH" err="1">
                <a:solidFill>
                  <a:schemeClr val="accent1"/>
                </a:solidFill>
              </a:rPr>
              <a:t>d’enseignement</a:t>
            </a:r>
            <a:r>
              <a:rPr lang="de-CH">
                <a:solidFill>
                  <a:schemeClr val="accent1"/>
                </a:solidFill>
              </a:rPr>
              <a:t> </a:t>
            </a:r>
            <a:r>
              <a:rPr lang="de-CH" err="1">
                <a:solidFill>
                  <a:schemeClr val="accent1"/>
                </a:solidFill>
              </a:rPr>
              <a:t>dans</a:t>
            </a:r>
            <a:r>
              <a:rPr lang="de-CH">
                <a:solidFill>
                  <a:schemeClr val="accent1"/>
                </a:solidFill>
              </a:rPr>
              <a:t> </a:t>
            </a:r>
            <a:r>
              <a:rPr lang="de-CH" err="1">
                <a:solidFill>
                  <a:schemeClr val="accent1"/>
                </a:solidFill>
              </a:rPr>
              <a:t>l’autre</a:t>
            </a:r>
            <a:r>
              <a:rPr lang="de-CH">
                <a:solidFill>
                  <a:schemeClr val="accent1"/>
                </a:solidFill>
              </a:rPr>
              <a:t> </a:t>
            </a:r>
            <a:r>
              <a:rPr lang="de-CH" err="1">
                <a:solidFill>
                  <a:schemeClr val="accent1"/>
                </a:solidFill>
              </a:rPr>
              <a:t>école</a:t>
            </a:r>
            <a:r>
              <a:rPr lang="de-CH">
                <a:solidFill>
                  <a:schemeClr val="accent1"/>
                </a:solidFill>
              </a:rPr>
              <a:t> </a:t>
            </a:r>
          </a:p>
          <a:p>
            <a:pPr algn="l"/>
            <a:r>
              <a:rPr lang="de-CH"/>
              <a:t>Unterrichtsaktivitäten an der anderen Schule</a:t>
            </a:r>
          </a:p>
        </p:txBody>
      </p:sp>
      <p:sp>
        <p:nvSpPr>
          <p:cNvPr id="2" name="Titel 1">
            <a:extLst>
              <a:ext uri="{FF2B5EF4-FFF2-40B4-BE49-F238E27FC236}">
                <a16:creationId xmlns:a16="http://schemas.microsoft.com/office/drawing/2014/main" id="{584FAC57-D6EE-7A42-6F89-3AFED3FE5543}"/>
              </a:ext>
            </a:extLst>
          </p:cNvPr>
          <p:cNvSpPr txBox="1">
            <a:spLocks/>
          </p:cNvSpPr>
          <p:nvPr/>
        </p:nvSpPr>
        <p:spPr>
          <a:xfrm>
            <a:off x="553984" y="562072"/>
            <a:ext cx="11661830"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fr-CH">
                <a:solidFill>
                  <a:srgbClr val="0070C0"/>
                </a:solidFill>
              </a:rPr>
              <a:t>Calendrier / </a:t>
            </a:r>
            <a:r>
              <a:rPr lang="fr-CH" err="1"/>
              <a:t>Kalender</a:t>
            </a:r>
            <a:endParaRPr lang="fr-CH"/>
          </a:p>
        </p:txBody>
      </p:sp>
      <p:sp>
        <p:nvSpPr>
          <p:cNvPr id="19" name="Textfeld 18">
            <a:extLst>
              <a:ext uri="{FF2B5EF4-FFF2-40B4-BE49-F238E27FC236}">
                <a16:creationId xmlns:a16="http://schemas.microsoft.com/office/drawing/2014/main" id="{E1CA638F-BD49-1EB8-2C7C-7182D80BD31B}"/>
              </a:ext>
            </a:extLst>
          </p:cNvPr>
          <p:cNvSpPr txBox="1"/>
          <p:nvPr/>
        </p:nvSpPr>
        <p:spPr>
          <a:xfrm rot="20409304">
            <a:off x="7768637" y="3902101"/>
            <a:ext cx="2793969" cy="830997"/>
          </a:xfrm>
          <a:prstGeom prst="rect">
            <a:avLst/>
          </a:prstGeom>
          <a:noFill/>
        </p:spPr>
        <p:txBody>
          <a:bodyPr wrap="square" lIns="0" tIns="0" rIns="0" bIns="0" rtlCol="0" anchor="t">
            <a:spAutoFit/>
          </a:bodyPr>
          <a:lstStyle/>
          <a:p>
            <a:pPr algn="l"/>
            <a:r>
              <a:rPr lang="de-CH">
                <a:solidFill>
                  <a:srgbClr val="0070C0"/>
                </a:solidFill>
              </a:rPr>
              <a:t>Dernière </a:t>
            </a:r>
            <a:r>
              <a:rPr lang="de-CH" err="1">
                <a:solidFill>
                  <a:srgbClr val="0070C0"/>
                </a:solidFill>
              </a:rPr>
              <a:t>rencontre</a:t>
            </a:r>
            <a:r>
              <a:rPr lang="de-CH">
                <a:solidFill>
                  <a:srgbClr val="0070C0"/>
                </a:solidFill>
              </a:rPr>
              <a:t> en </a:t>
            </a:r>
            <a:r>
              <a:rPr lang="de-CH" err="1">
                <a:solidFill>
                  <a:srgbClr val="0070C0"/>
                </a:solidFill>
              </a:rPr>
              <a:t>plénière</a:t>
            </a:r>
            <a:endParaRPr lang="de-CH">
              <a:solidFill>
                <a:srgbClr val="0070C0"/>
              </a:solidFill>
            </a:endParaRPr>
          </a:p>
          <a:p>
            <a:pPr algn="l"/>
            <a:r>
              <a:rPr lang="de-CH"/>
              <a:t>Letztes Treffen im Plenum</a:t>
            </a:r>
          </a:p>
        </p:txBody>
      </p:sp>
      <p:sp>
        <p:nvSpPr>
          <p:cNvPr id="7" name="Fußzeilenplatzhalter 4">
            <a:extLst>
              <a:ext uri="{FF2B5EF4-FFF2-40B4-BE49-F238E27FC236}">
                <a16:creationId xmlns:a16="http://schemas.microsoft.com/office/drawing/2014/main" id="{0C59D901-31EB-C18B-69A9-AC20DD60AF55}"/>
              </a:ext>
            </a:extLst>
          </p:cNvPr>
          <p:cNvSpPr>
            <a:spLocks noGrp="1"/>
          </p:cNvSpPr>
          <p:nvPr>
            <p:ph type="ftr" sz="quarter" idx="11"/>
          </p:nvPr>
        </p:nvSpPr>
        <p:spPr>
          <a:xfrm>
            <a:off x="1667508" y="6620400"/>
            <a:ext cx="8100000" cy="144016"/>
          </a:xfrm>
        </p:spPr>
        <p:txBody>
          <a:bodyPr/>
          <a:lstStyle/>
          <a:p>
            <a:r>
              <a:rPr lang="de-CH"/>
              <a:t>https://immersion-autrement.ch/</a:t>
            </a:r>
          </a:p>
        </p:txBody>
      </p:sp>
      <p:sp>
        <p:nvSpPr>
          <p:cNvPr id="20" name="Textfeld 19">
            <a:extLst>
              <a:ext uri="{FF2B5EF4-FFF2-40B4-BE49-F238E27FC236}">
                <a16:creationId xmlns:a16="http://schemas.microsoft.com/office/drawing/2014/main" id="{6D3CAE91-0DC4-AF68-1F6E-7EC3F003E152}"/>
              </a:ext>
            </a:extLst>
          </p:cNvPr>
          <p:cNvSpPr txBox="1"/>
          <p:nvPr/>
        </p:nvSpPr>
        <p:spPr>
          <a:xfrm>
            <a:off x="466774" y="5735784"/>
            <a:ext cx="11861119" cy="646331"/>
          </a:xfrm>
          <a:prstGeom prst="rect">
            <a:avLst/>
          </a:prstGeom>
          <a:noFill/>
        </p:spPr>
        <p:txBody>
          <a:bodyPr wrap="square">
            <a:spAutoFit/>
          </a:bodyPr>
          <a:lstStyle/>
          <a:p>
            <a:r>
              <a:rPr lang="de-CH">
                <a:solidFill>
                  <a:schemeClr val="accent1"/>
                </a:solidFill>
              </a:rPr>
              <a:t>Pendant le </a:t>
            </a:r>
            <a:r>
              <a:rPr lang="de-CH" err="1">
                <a:solidFill>
                  <a:schemeClr val="accent1"/>
                </a:solidFill>
              </a:rPr>
              <a:t>programme</a:t>
            </a:r>
            <a:r>
              <a:rPr lang="de-CH">
                <a:solidFill>
                  <a:schemeClr val="accent1"/>
                </a:solidFill>
              </a:rPr>
              <a:t> : 6 </a:t>
            </a:r>
            <a:r>
              <a:rPr lang="de-CH" err="1">
                <a:solidFill>
                  <a:schemeClr val="accent1"/>
                </a:solidFill>
              </a:rPr>
              <a:t>rencontres</a:t>
            </a:r>
            <a:r>
              <a:rPr lang="de-CH">
                <a:solidFill>
                  <a:schemeClr val="accent1"/>
                </a:solidFill>
              </a:rPr>
              <a:t> en </a:t>
            </a:r>
            <a:r>
              <a:rPr lang="de-CH" err="1">
                <a:solidFill>
                  <a:schemeClr val="accent1"/>
                </a:solidFill>
              </a:rPr>
              <a:t>tandem</a:t>
            </a:r>
            <a:r>
              <a:rPr lang="de-CH">
                <a:solidFill>
                  <a:schemeClr val="accent1"/>
                </a:solidFill>
              </a:rPr>
              <a:t> et 6 </a:t>
            </a:r>
            <a:r>
              <a:rPr lang="de-CH" err="1">
                <a:solidFill>
                  <a:schemeClr val="accent1"/>
                </a:solidFill>
              </a:rPr>
              <a:t>rencontres</a:t>
            </a:r>
            <a:r>
              <a:rPr lang="de-CH">
                <a:solidFill>
                  <a:schemeClr val="accent1"/>
                </a:solidFill>
              </a:rPr>
              <a:t> en </a:t>
            </a:r>
            <a:r>
              <a:rPr lang="de-CH" err="1">
                <a:solidFill>
                  <a:schemeClr val="accent1"/>
                </a:solidFill>
              </a:rPr>
              <a:t>plénière</a:t>
            </a:r>
            <a:r>
              <a:rPr lang="de-CH">
                <a:solidFill>
                  <a:schemeClr val="accent1"/>
                </a:solidFill>
              </a:rPr>
              <a:t>. 	</a:t>
            </a:r>
            <a:r>
              <a:rPr lang="fr-CH">
                <a:solidFill>
                  <a:schemeClr val="accent1"/>
                </a:solidFill>
              </a:rPr>
              <a:t>Pour les dates : </a:t>
            </a:r>
            <a:r>
              <a:rPr lang="fr-CH">
                <a:solidFill>
                  <a:srgbClr val="0070C0"/>
                </a:solidFill>
                <a:latin typeface="Arial" panose="020B0604020202020204" pitchFamily="34" charset="0"/>
                <a:ea typeface="Aptos" panose="020B0004020202020204" pitchFamily="34" charset="0"/>
                <a:hlinkClick r:id="rId3"/>
              </a:rPr>
              <a:t>Site web</a:t>
            </a:r>
            <a:endParaRPr lang="fr-CH">
              <a:solidFill>
                <a:srgbClr val="0070C0"/>
              </a:solidFill>
              <a:latin typeface="Arial" panose="020B0604020202020204" pitchFamily="34" charset="0"/>
              <a:ea typeface="Aptos" panose="020B0004020202020204" pitchFamily="34" charset="0"/>
            </a:endParaRPr>
          </a:p>
          <a:p>
            <a:r>
              <a:rPr lang="de-CH"/>
              <a:t>Während dem ganzen Schuljahr: 6 Tandems- und 6 Plenumstreffen. 		</a:t>
            </a:r>
            <a:r>
              <a:rPr lang="fr-CH" sz="1800" err="1">
                <a:latin typeface="Arial" panose="020B0604020202020204" pitchFamily="34" charset="0"/>
                <a:ea typeface="Aptos" panose="020B0004020202020204" pitchFamily="34" charset="0"/>
              </a:rPr>
              <a:t>Für</a:t>
            </a:r>
            <a:r>
              <a:rPr lang="fr-CH" sz="1800">
                <a:latin typeface="Arial" panose="020B0604020202020204" pitchFamily="34" charset="0"/>
                <a:ea typeface="Aptos" panose="020B0004020202020204" pitchFamily="34" charset="0"/>
              </a:rPr>
              <a:t> die </a:t>
            </a:r>
            <a:r>
              <a:rPr lang="fr-CH" sz="1800" err="1">
                <a:latin typeface="Arial" panose="020B0604020202020204" pitchFamily="34" charset="0"/>
                <a:ea typeface="Aptos" panose="020B0004020202020204" pitchFamily="34" charset="0"/>
              </a:rPr>
              <a:t>Daten</a:t>
            </a:r>
            <a:r>
              <a:rPr lang="fr-CH" sz="1800">
                <a:latin typeface="Arial" panose="020B0604020202020204" pitchFamily="34" charset="0"/>
                <a:ea typeface="Aptos" panose="020B0004020202020204" pitchFamily="34" charset="0"/>
              </a:rPr>
              <a:t>: </a:t>
            </a:r>
            <a:r>
              <a:rPr lang="fr-CH">
                <a:latin typeface="Arial" panose="020B0604020202020204" pitchFamily="34" charset="0"/>
                <a:ea typeface="Aptos" panose="020B0004020202020204" pitchFamily="34" charset="0"/>
              </a:rPr>
              <a:t>Website</a:t>
            </a:r>
            <a:endParaRPr lang="fr-CH" sz="1800">
              <a:latin typeface="Arial" panose="020B0604020202020204" pitchFamily="34" charset="0"/>
              <a:ea typeface="Aptos" panose="020B0004020202020204" pitchFamily="34" charset="0"/>
            </a:endParaRPr>
          </a:p>
        </p:txBody>
      </p:sp>
      <p:sp>
        <p:nvSpPr>
          <p:cNvPr id="21" name="Textfeld 20">
            <a:extLst>
              <a:ext uri="{FF2B5EF4-FFF2-40B4-BE49-F238E27FC236}">
                <a16:creationId xmlns:a16="http://schemas.microsoft.com/office/drawing/2014/main" id="{296E1603-A4E8-8E18-124B-F4274E7DF628}"/>
              </a:ext>
            </a:extLst>
          </p:cNvPr>
          <p:cNvSpPr txBox="1"/>
          <p:nvPr/>
        </p:nvSpPr>
        <p:spPr>
          <a:xfrm>
            <a:off x="8022621" y="2846864"/>
            <a:ext cx="2286000" cy="553998"/>
          </a:xfrm>
          <a:prstGeom prst="rect">
            <a:avLst/>
          </a:prstGeom>
          <a:noFill/>
        </p:spPr>
        <p:txBody>
          <a:bodyPr wrap="square" lIns="0" tIns="0" rIns="0" bIns="0" rtlCol="0">
            <a:spAutoFit/>
          </a:bodyPr>
          <a:lstStyle/>
          <a:p>
            <a:pPr algn="l"/>
            <a:r>
              <a:rPr lang="de-CH" b="1" err="1">
                <a:solidFill>
                  <a:schemeClr val="bg1"/>
                </a:solidFill>
              </a:rPr>
              <a:t>juin</a:t>
            </a:r>
            <a:r>
              <a:rPr lang="de-CH" b="1">
                <a:solidFill>
                  <a:schemeClr val="bg1"/>
                </a:solidFill>
              </a:rPr>
              <a:t> – </a:t>
            </a:r>
            <a:r>
              <a:rPr lang="de-CH" b="1" err="1">
                <a:solidFill>
                  <a:schemeClr val="bg1"/>
                </a:solidFill>
              </a:rPr>
              <a:t>juillet</a:t>
            </a:r>
            <a:r>
              <a:rPr lang="de-CH" b="1">
                <a:solidFill>
                  <a:schemeClr val="bg1"/>
                </a:solidFill>
              </a:rPr>
              <a:t> </a:t>
            </a:r>
          </a:p>
          <a:p>
            <a:pPr algn="l"/>
            <a:r>
              <a:rPr lang="de-CH" b="1">
                <a:solidFill>
                  <a:schemeClr val="bg1"/>
                </a:solidFill>
              </a:rPr>
              <a:t>Juni – Juli </a:t>
            </a:r>
          </a:p>
        </p:txBody>
      </p:sp>
    </p:spTree>
    <p:extLst>
      <p:ext uri="{BB962C8B-B14F-4D97-AF65-F5344CB8AC3E}">
        <p14:creationId xmlns:p14="http://schemas.microsoft.com/office/powerpoint/2010/main" val="3248372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9D810-A2D6-4B04-8DA2-52F65F17CE0F}"/>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90776913-2B86-BFA8-719A-55B805A046EC}"/>
              </a:ext>
            </a:extLst>
          </p:cNvPr>
          <p:cNvSpPr>
            <a:spLocks noGrp="1"/>
          </p:cNvSpPr>
          <p:nvPr>
            <p:ph type="dt" sz="half" idx="10"/>
          </p:nvPr>
        </p:nvSpPr>
        <p:spPr/>
        <p:txBody>
          <a:bodyPr/>
          <a:lstStyle/>
          <a:p>
            <a:fld id="{DBB19A21-7BCE-4BD6-88BF-B008A4BDF943}" type="datetime1">
              <a:rPr lang="de-DE" smtClean="0"/>
              <a:t>26.11.2025</a:t>
            </a:fld>
            <a:endParaRPr lang="de-CH"/>
          </a:p>
        </p:txBody>
      </p:sp>
      <p:sp>
        <p:nvSpPr>
          <p:cNvPr id="5" name="Fußzeilenplatzhalter 4">
            <a:extLst>
              <a:ext uri="{FF2B5EF4-FFF2-40B4-BE49-F238E27FC236}">
                <a16:creationId xmlns:a16="http://schemas.microsoft.com/office/drawing/2014/main" id="{B00B0F6C-1592-EADC-EFE3-28C8519D99B7}"/>
              </a:ext>
            </a:extLst>
          </p:cNvPr>
          <p:cNvSpPr>
            <a:spLocks noGrp="1"/>
          </p:cNvSpPr>
          <p:nvPr>
            <p:ph type="ftr" sz="quarter" idx="11"/>
          </p:nvPr>
        </p:nvSpPr>
        <p:spPr/>
        <p:txBody>
          <a:bodyPr/>
          <a:lstStyle/>
          <a:p>
            <a:r>
              <a:rPr lang="de-CH"/>
              <a:t>https://immersion-autrement.ch/</a:t>
            </a:r>
          </a:p>
        </p:txBody>
      </p:sp>
      <p:sp>
        <p:nvSpPr>
          <p:cNvPr id="6" name="Foliennummernplatzhalter 5">
            <a:extLst>
              <a:ext uri="{FF2B5EF4-FFF2-40B4-BE49-F238E27FC236}">
                <a16:creationId xmlns:a16="http://schemas.microsoft.com/office/drawing/2014/main" id="{B885883E-6844-22DC-EC55-193506FCDE46}"/>
              </a:ext>
            </a:extLst>
          </p:cNvPr>
          <p:cNvSpPr>
            <a:spLocks noGrp="1"/>
          </p:cNvSpPr>
          <p:nvPr>
            <p:ph type="sldNum" sz="quarter" idx="12"/>
          </p:nvPr>
        </p:nvSpPr>
        <p:spPr/>
        <p:txBody>
          <a:bodyPr/>
          <a:lstStyle/>
          <a:p>
            <a:fld id="{442AD375-037F-43D0-B059-5172DA06796A}" type="slidenum">
              <a:rPr lang="de-CH" smtClean="0"/>
              <a:pPr/>
              <a:t>9</a:t>
            </a:fld>
            <a:endParaRPr lang="de-CH"/>
          </a:p>
        </p:txBody>
      </p:sp>
      <p:sp>
        <p:nvSpPr>
          <p:cNvPr id="12" name="Textfeld 11">
            <a:extLst>
              <a:ext uri="{FF2B5EF4-FFF2-40B4-BE49-F238E27FC236}">
                <a16:creationId xmlns:a16="http://schemas.microsoft.com/office/drawing/2014/main" id="{1E918BE2-AE9B-8755-EDE8-82AA6A05AEA2}"/>
              </a:ext>
            </a:extLst>
          </p:cNvPr>
          <p:cNvSpPr txBox="1"/>
          <p:nvPr/>
        </p:nvSpPr>
        <p:spPr>
          <a:xfrm>
            <a:off x="600566" y="3732405"/>
            <a:ext cx="11183040" cy="2369880"/>
          </a:xfrm>
          <a:prstGeom prst="rect">
            <a:avLst/>
          </a:prstGeom>
          <a:noFill/>
          <a:ln>
            <a:solidFill>
              <a:schemeClr val="tx1"/>
            </a:solidFill>
          </a:ln>
        </p:spPr>
        <p:txBody>
          <a:bodyPr wrap="square">
            <a:spAutoFit/>
          </a:bodyPr>
          <a:lstStyle/>
          <a:p>
            <a:r>
              <a:rPr lang="de-CH" sz="2000" b="1">
                <a:latin typeface="+mj-lt"/>
              </a:rPr>
              <a:t>EDK 2019: Ausführungsempfehlungen für die interkantonale Koordination von Austausch und Mobilität</a:t>
            </a:r>
          </a:p>
          <a:p>
            <a:endParaRPr lang="de-CH" sz="1400">
              <a:latin typeface="+mj-lt"/>
            </a:endParaRPr>
          </a:p>
          <a:p>
            <a:r>
              <a:rPr lang="de-CH" sz="2000" b="1" i="0" u="none" strike="noStrike" baseline="0">
                <a:solidFill>
                  <a:srgbClr val="000000"/>
                </a:solidFill>
                <a:latin typeface="Arial" panose="020B0604020202020204" pitchFamily="34" charset="0"/>
              </a:rPr>
              <a:t>2.2 	Anstellung</a:t>
            </a:r>
          </a:p>
          <a:p>
            <a:endParaRPr lang="de-CH" sz="1400" b="0" i="0" u="none" strike="noStrike" baseline="0">
              <a:solidFill>
                <a:srgbClr val="000000"/>
              </a:solidFill>
              <a:latin typeface="Arial" panose="020B0604020202020204" pitchFamily="34" charset="0"/>
            </a:endParaRPr>
          </a:p>
          <a:p>
            <a:r>
              <a:rPr lang="de-CH" sz="2000" b="0" i="0" u="none" strike="noStrike" baseline="0">
                <a:solidFill>
                  <a:srgbClr val="000000"/>
                </a:solidFill>
                <a:latin typeface="Arial" panose="020B0604020202020204" pitchFamily="34" charset="0"/>
              </a:rPr>
              <a:t>Während des Austauschs bleibt die Anstellung der Lehrperson beim Herkunftskanton bestehen, damit sich der Austausch nicht auf Stellengarantie, Pensionskasse, Dienstalter, Versicherungen usw. auswirkt. </a:t>
            </a:r>
            <a:endParaRPr lang="fr-FR" sz="2000" b="0" i="0" u="none" strike="noStrike" baseline="0">
              <a:solidFill>
                <a:srgbClr val="0070C0"/>
              </a:solidFill>
              <a:latin typeface="Arial" panose="020B0604020202020204" pitchFamily="34" charset="0"/>
            </a:endParaRPr>
          </a:p>
        </p:txBody>
      </p:sp>
      <p:sp>
        <p:nvSpPr>
          <p:cNvPr id="13" name="Textfeld 12">
            <a:extLst>
              <a:ext uri="{FF2B5EF4-FFF2-40B4-BE49-F238E27FC236}">
                <a16:creationId xmlns:a16="http://schemas.microsoft.com/office/drawing/2014/main" id="{13D5A25B-8B42-ADC8-C3ED-86789D14C8E4}"/>
              </a:ext>
            </a:extLst>
          </p:cNvPr>
          <p:cNvSpPr txBox="1"/>
          <p:nvPr/>
        </p:nvSpPr>
        <p:spPr>
          <a:xfrm>
            <a:off x="583049" y="1208520"/>
            <a:ext cx="11183040" cy="2369880"/>
          </a:xfrm>
          <a:prstGeom prst="rect">
            <a:avLst/>
          </a:prstGeom>
          <a:noFill/>
          <a:ln>
            <a:solidFill>
              <a:schemeClr val="tx1"/>
            </a:solidFill>
          </a:ln>
        </p:spPr>
        <p:txBody>
          <a:bodyPr wrap="square">
            <a:spAutoFit/>
          </a:bodyPr>
          <a:lstStyle/>
          <a:p>
            <a:r>
              <a:rPr lang="de-CH" sz="2000" b="1">
                <a:solidFill>
                  <a:srgbClr val="0070C0"/>
                </a:solidFill>
                <a:latin typeface="+mj-lt"/>
              </a:rPr>
              <a:t>CDIP 2019: </a:t>
            </a:r>
            <a:r>
              <a:rPr lang="de-CH" sz="2000" b="1" err="1">
                <a:solidFill>
                  <a:srgbClr val="0070C0"/>
                </a:solidFill>
                <a:latin typeface="+mj-lt"/>
              </a:rPr>
              <a:t>Récommandations</a:t>
            </a:r>
            <a:r>
              <a:rPr lang="de-CH" sz="2000" b="1">
                <a:solidFill>
                  <a:srgbClr val="0070C0"/>
                </a:solidFill>
                <a:latin typeface="+mj-lt"/>
              </a:rPr>
              <a:t> </a:t>
            </a:r>
            <a:r>
              <a:rPr lang="de-CH" sz="2000" b="1" err="1">
                <a:solidFill>
                  <a:srgbClr val="0070C0"/>
                </a:solidFill>
                <a:latin typeface="+mj-lt"/>
              </a:rPr>
              <a:t>d’éxecution</a:t>
            </a:r>
            <a:r>
              <a:rPr lang="de-CH" sz="2000" b="1">
                <a:solidFill>
                  <a:srgbClr val="0070C0"/>
                </a:solidFill>
                <a:latin typeface="+mj-lt"/>
              </a:rPr>
              <a:t> </a:t>
            </a:r>
            <a:r>
              <a:rPr lang="de-CH" sz="2000" b="1">
                <a:solidFill>
                  <a:srgbClr val="0070C0"/>
                </a:solidFill>
                <a:effectLst/>
                <a:latin typeface="+mj-lt"/>
              </a:rPr>
              <a:t>relatives à la </a:t>
            </a:r>
            <a:r>
              <a:rPr lang="de-CH" sz="2000" b="1" err="1">
                <a:solidFill>
                  <a:srgbClr val="0070C0"/>
                </a:solidFill>
                <a:effectLst/>
                <a:latin typeface="+mj-lt"/>
              </a:rPr>
              <a:t>coordination</a:t>
            </a:r>
            <a:r>
              <a:rPr lang="de-CH" sz="2000" b="1">
                <a:solidFill>
                  <a:srgbClr val="0070C0"/>
                </a:solidFill>
                <a:effectLst/>
                <a:latin typeface="+mj-lt"/>
              </a:rPr>
              <a:t> </a:t>
            </a:r>
            <a:r>
              <a:rPr lang="de-CH" sz="2000" b="1" err="1">
                <a:solidFill>
                  <a:srgbClr val="0070C0"/>
                </a:solidFill>
                <a:effectLst/>
                <a:latin typeface="+mj-lt"/>
              </a:rPr>
              <a:t>intercantonale</a:t>
            </a:r>
            <a:r>
              <a:rPr lang="de-CH" sz="2000" b="1">
                <a:solidFill>
                  <a:srgbClr val="0070C0"/>
                </a:solidFill>
                <a:effectLst/>
                <a:latin typeface="+mj-lt"/>
              </a:rPr>
              <a:t> des </a:t>
            </a:r>
            <a:r>
              <a:rPr lang="de-CH" sz="2000" b="1" err="1">
                <a:solidFill>
                  <a:srgbClr val="0070C0"/>
                </a:solidFill>
                <a:effectLst/>
                <a:latin typeface="+mj-lt"/>
              </a:rPr>
              <a:t>échanges</a:t>
            </a:r>
            <a:r>
              <a:rPr lang="de-CH" sz="2000" b="1">
                <a:solidFill>
                  <a:srgbClr val="0070C0"/>
                </a:solidFill>
                <a:effectLst/>
                <a:latin typeface="+mj-lt"/>
              </a:rPr>
              <a:t> et de la </a:t>
            </a:r>
            <a:r>
              <a:rPr lang="de-CH" sz="2000" b="1" err="1">
                <a:solidFill>
                  <a:srgbClr val="0070C0"/>
                </a:solidFill>
                <a:effectLst/>
                <a:latin typeface="+mj-lt"/>
              </a:rPr>
              <a:t>mobilité</a:t>
            </a:r>
            <a:r>
              <a:rPr lang="de-CH" sz="2000" b="1">
                <a:solidFill>
                  <a:srgbClr val="0070C0"/>
                </a:solidFill>
                <a:effectLst/>
                <a:latin typeface="+mj-lt"/>
              </a:rPr>
              <a:t> </a:t>
            </a:r>
          </a:p>
          <a:p>
            <a:endParaRPr lang="de-CH" sz="1400">
              <a:solidFill>
                <a:srgbClr val="0070C0"/>
              </a:solidFill>
              <a:latin typeface="+mj-lt"/>
            </a:endParaRPr>
          </a:p>
          <a:p>
            <a:r>
              <a:rPr lang="de-CH" sz="2000" b="1" i="0" u="none" strike="noStrike" baseline="0">
                <a:solidFill>
                  <a:srgbClr val="0070C0"/>
                </a:solidFill>
                <a:latin typeface="Arial" panose="020B0604020202020204" pitchFamily="34" charset="0"/>
              </a:rPr>
              <a:t>2.2 	Engagement </a:t>
            </a:r>
          </a:p>
          <a:p>
            <a:endParaRPr lang="de-CH" sz="1400" b="0" i="0" u="none" strike="noStrike" baseline="0">
              <a:solidFill>
                <a:srgbClr val="0070C0"/>
              </a:solidFill>
              <a:latin typeface="Arial" panose="020B0604020202020204" pitchFamily="34" charset="0"/>
            </a:endParaRPr>
          </a:p>
          <a:p>
            <a:r>
              <a:rPr lang="fr-FR" sz="2000" b="0" i="0" u="none" strike="noStrike" baseline="0">
                <a:solidFill>
                  <a:srgbClr val="0070C0"/>
                </a:solidFill>
                <a:latin typeface="Arial" panose="020B0604020202020204" pitchFamily="34" charset="0"/>
              </a:rPr>
              <a:t>Durant l’échange, l’enseignante ou enseignant reste engagé/e auprès du canton de l’établissement d’origine de façon à ce que l’échange n’ait pas d’influence sur les questions de garantie du poste, caisse de </a:t>
            </a:r>
            <a:r>
              <a:rPr lang="fr-FR" sz="2000" b="0" i="0" u="none" strike="noStrike" baseline="0" err="1">
                <a:solidFill>
                  <a:srgbClr val="0070C0"/>
                </a:solidFill>
                <a:latin typeface="Arial" panose="020B0604020202020204" pitchFamily="34" charset="0"/>
              </a:rPr>
              <a:t>pen-sion</a:t>
            </a:r>
            <a:r>
              <a:rPr lang="fr-FR" sz="2000" b="0" i="0" u="none" strike="noStrike" baseline="0">
                <a:solidFill>
                  <a:srgbClr val="0070C0"/>
                </a:solidFill>
                <a:latin typeface="Arial" panose="020B0604020202020204" pitchFamily="34" charset="0"/>
              </a:rPr>
              <a:t>, ancienneté, assurances, etc. </a:t>
            </a:r>
          </a:p>
        </p:txBody>
      </p:sp>
      <p:sp>
        <p:nvSpPr>
          <p:cNvPr id="2" name="Titel 1">
            <a:extLst>
              <a:ext uri="{FF2B5EF4-FFF2-40B4-BE49-F238E27FC236}">
                <a16:creationId xmlns:a16="http://schemas.microsoft.com/office/drawing/2014/main" id="{E5D028D1-0DC2-7265-3F6C-64AE68A806E5}"/>
              </a:ext>
            </a:extLst>
          </p:cNvPr>
          <p:cNvSpPr txBox="1">
            <a:spLocks/>
          </p:cNvSpPr>
          <p:nvPr/>
        </p:nvSpPr>
        <p:spPr>
          <a:xfrm>
            <a:off x="549269" y="562072"/>
            <a:ext cx="11553496" cy="492443"/>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CH">
                <a:solidFill>
                  <a:schemeClr val="accent1"/>
                </a:solidFill>
              </a:rPr>
              <a:t>CDIP </a:t>
            </a:r>
            <a:r>
              <a:rPr lang="de-CH"/>
              <a:t>/ EDK </a:t>
            </a:r>
          </a:p>
        </p:txBody>
      </p:sp>
    </p:spTree>
    <p:extLst>
      <p:ext uri="{BB962C8B-B14F-4D97-AF65-F5344CB8AC3E}">
        <p14:creationId xmlns:p14="http://schemas.microsoft.com/office/powerpoint/2010/main" val="2453752714"/>
      </p:ext>
    </p:extLst>
  </p:cSld>
  <p:clrMapOvr>
    <a:masterClrMapping/>
  </p:clrMapOvr>
</p:sld>
</file>

<file path=ppt/theme/theme1.xml><?xml version="1.0" encoding="utf-8"?>
<a:theme xmlns:a="http://schemas.openxmlformats.org/drawingml/2006/main" name="FHNW">
  <a:themeElements>
    <a:clrScheme name="Office-Standard">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H-16x9-DE.potx" id="{5A7D7BB7-0ACE-4C57-961D-42ECA43A19BE}" vid="{2926CC34-29B4-4DDA-8504-3D2C0C9E5D8A}"/>
    </a:ext>
  </a:extLst>
</a:theme>
</file>

<file path=ppt/theme/theme2.xml><?xml version="1.0" encoding="utf-8"?>
<a:theme xmlns:a="http://schemas.openxmlformats.org/drawingml/2006/main" name="Office Theme">
  <a:themeElements>
    <a:clrScheme name="Fachhochschule Nordwestschweiz">
      <a:dk1>
        <a:sysClr val="windowText" lastClr="000000"/>
      </a:dk1>
      <a:lt1>
        <a:sysClr val="window" lastClr="FFFFFF"/>
      </a:lt1>
      <a:dk2>
        <a:srgbClr val="4B4B4B"/>
      </a:dk2>
      <a:lt2>
        <a:srgbClr val="B9B9B9"/>
      </a:lt2>
      <a:accent1>
        <a:srgbClr val="FDE70E"/>
      </a:accent1>
      <a:accent2>
        <a:srgbClr val="FCB310"/>
      </a:accent2>
      <a:accent3>
        <a:srgbClr val="C70101"/>
      </a:accent3>
      <a:accent4>
        <a:srgbClr val="EF039B"/>
      </a:accent4>
      <a:accent5>
        <a:srgbClr val="0E75FE"/>
      </a:accent5>
      <a:accent6>
        <a:srgbClr val="58C507"/>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achhochschule Nordwestschweiz">
      <a:dk1>
        <a:sysClr val="windowText" lastClr="000000"/>
      </a:dk1>
      <a:lt1>
        <a:sysClr val="window" lastClr="FFFFFF"/>
      </a:lt1>
      <a:dk2>
        <a:srgbClr val="4B4B4B"/>
      </a:dk2>
      <a:lt2>
        <a:srgbClr val="B9B9B9"/>
      </a:lt2>
      <a:accent1>
        <a:srgbClr val="FDE70E"/>
      </a:accent1>
      <a:accent2>
        <a:srgbClr val="FCB310"/>
      </a:accent2>
      <a:accent3>
        <a:srgbClr val="C70101"/>
      </a:accent3>
      <a:accent4>
        <a:srgbClr val="EF039B"/>
      </a:accent4>
      <a:accent5>
        <a:srgbClr val="0E75FE"/>
      </a:accent5>
      <a:accent6>
        <a:srgbClr val="58C507"/>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28331C90-CF9C-4D5F-9CE7-66893C531FEC}">
  <we:reference id="e765dd0b-6697-44aa-9025-1ce65686c598" version="3.6.0.0" store="EXCatalog" storeType="EXCatalog"/>
  <we:alternateReferences>
    <we:reference id="WA104380519" version="3.6.0.0" store="de-CH"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2ED5A2B-AA98-4E20-9ECF-6054E5AD6D36}">
  <we:reference id="ea375709-5511-4a7d-9ad9-0150d03e7fbe" version="3.4.0.0" store="EXCatalog" storeType="EXCatalog"/>
  <we:alternateReferences>
    <we:reference id="WA104380602" version="3.4.0.0" store="de-CH"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2DE6EF5C052854C9C0908CFF4AAD5E2" ma:contentTypeVersion="13" ma:contentTypeDescription="Ein neues Dokument erstellen." ma:contentTypeScope="" ma:versionID="88464dbe3571b2d74fcce6771a1ca041">
  <xsd:schema xmlns:xsd="http://www.w3.org/2001/XMLSchema" xmlns:xs="http://www.w3.org/2001/XMLSchema" xmlns:p="http://schemas.microsoft.com/office/2006/metadata/properties" xmlns:ns2="d0d4bfb5-fbf7-4291-bd44-d021d6a5acc0" xmlns:ns3="e15aa7d9-af6e-4911-9854-0a30ccdb082a" targetNamespace="http://schemas.microsoft.com/office/2006/metadata/properties" ma:root="true" ma:fieldsID="e74a85be57ed735e2e036e18d3e79253" ns2:_="" ns3:_="">
    <xsd:import namespace="d0d4bfb5-fbf7-4291-bd44-d021d6a5acc0"/>
    <xsd:import namespace="e15aa7d9-af6e-4911-9854-0a30ccdb08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d4bfb5-fbf7-4291-bd44-d021d6a5acc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32a2cd1b-b448-454d-bc0a-f855dd3bbf7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5aa7d9-af6e-4911-9854-0a30ccdb08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b633a41-0445-4a98-9117-41f57f103803}" ma:internalName="TaxCatchAll" ma:showField="CatchAllData" ma:web="e15aa7d9-af6e-4911-9854-0a30ccdb08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15aa7d9-af6e-4911-9854-0a30ccdb082a" xsi:nil="true"/>
    <lcf76f155ced4ddcb4097134ff3c332f xmlns="d0d4bfb5-fbf7-4291-bd44-d021d6a5acc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F130A9-4B12-44E0-8877-998B8F5BD2B9}">
  <ds:schemaRefs>
    <ds:schemaRef ds:uri="d0d4bfb5-fbf7-4291-bd44-d021d6a5acc0"/>
    <ds:schemaRef ds:uri="e15aa7d9-af6e-4911-9854-0a30ccdb08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26B806-0237-4942-A1FD-5C97285908C2}">
  <ds:schemaRefs>
    <ds:schemaRef ds:uri="d0d4bfb5-fbf7-4291-bd44-d021d6a5acc0"/>
    <ds:schemaRef ds:uri="e15aa7d9-af6e-4911-9854-0a30ccdb08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B6B7BE2-63AD-4C37-AC44-F0E4FC348E24}">
  <ds:schemaRefs>
    <ds:schemaRef ds:uri="http://schemas.microsoft.com/sharepoint/v3/contenttype/forms"/>
  </ds:schemaRefs>
</ds:datastoreItem>
</file>

<file path=docMetadata/LabelInfo.xml><?xml version="1.0" encoding="utf-8"?>
<clbl:labelList xmlns:clbl="http://schemas.microsoft.com/office/2020/mipLabelMetadata">
  <clbl:label id="{250a00cf-4b6d-4672-b16c-ca346e4e11e5}" enabled="0" method="" siteId="{250a00cf-4b6d-4672-b16c-ca346e4e11e5}" removed="1"/>
</clbl:labelList>
</file>

<file path=docProps/app.xml><?xml version="1.0" encoding="utf-8"?>
<Properties xmlns="http://schemas.openxmlformats.org/officeDocument/2006/extended-properties" xmlns:vt="http://schemas.openxmlformats.org/officeDocument/2006/docPropsVTypes">
  <Template>PH-16x9-DE</Template>
  <TotalTime>0</TotalTime>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FHNW</vt:lpstr>
      <vt:lpstr>Immersion autrement: Lehrpersonenmobilität als Schlüssel zu immersivem Unterricht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Objectifs pour les enseignant·e·s  Ziele für die Lehrpersonen</vt:lpstr>
      <vt:lpstr>Objectifs pour les enseignant·e·s  Ziele für die Lehrpersonen</vt:lpstr>
      <vt:lpstr>PowerPoint Presentation</vt:lpstr>
      <vt:lpstr>PowerPoint Presentation</vt:lpstr>
      <vt:lpstr>PowerPoint Presentation</vt:lpstr>
      <vt:lpstr>PowerPoint Presentation</vt:lpstr>
    </vt:vector>
  </TitlesOfParts>
  <Company>Fachhochschule Nordwestschweiz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Bilingualer Unterricht an der Volksschule? Absolument!</dc:title>
  <dc:creator>Gwendoline Lovey</dc:creator>
  <dc:description/>
  <cp:revision>1</cp:revision>
  <cp:lastPrinted>2025-11-25T09:38:04Z</cp:lastPrinted>
  <dcterms:created xsi:type="dcterms:W3CDTF">2023-09-28T10:38:35Z</dcterms:created>
  <dcterms:modified xsi:type="dcterms:W3CDTF">2025-11-26T10:17:10Z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0x010100C2DE6EF5C052854C9C0908CFF4AAD5E2</vt:lpwstr>
  </property>
  <property fmtid="{D5CDD505-2E9C-101B-9397-08002B2CF9AE}" pid="3" name="MediaServiceImageTags">
    <vt:lpwstr/>
  </property>
</Properties>
</file>